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fntdata" ContentType="application/x-fontdata"/>
  <Default Extension="jpg" ContentType="image/jpeg"/>
  <Override PartName="/ppt/diagrams/data1.xml" ContentType="application/vnd.openxmlformats-officedocument.drawingml.diagramData+xml"/>
  <Override PartName="/ppt/diagrams/data6.xml" ContentType="application/vnd.openxmlformats-officedocument.drawingml.diagramData+xml"/>
  <Override PartName="/ppt/diagrams/data5.xml" ContentType="application/vnd.openxmlformats-officedocument.drawingml.diagramData+xml"/>
  <Override PartName="/ppt/diagrams/data4.xml" ContentType="application/vnd.openxmlformats-officedocument.drawingml.diagramData+xml"/>
  <Override PartName="/ppt/diagrams/data3.xml" ContentType="application/vnd.openxmlformats-officedocument.drawingml.diagramData+xml"/>
  <Override PartName="/ppt/diagrams/data7.xml" ContentType="application/vnd.openxmlformats-officedocument.drawingml.diagramData+xml"/>
  <Override PartName="/ppt/diagrams/data8.xml" ContentType="application/vnd.openxmlformats-officedocument.drawingml.diagramData+xml"/>
  <Override PartName="/ppt/diagrams/data9.xml" ContentType="application/vnd.openxmlformats-officedocument.drawingml.diagramData+xml"/>
  <Override PartName="/ppt/diagrams/data10.xml" ContentType="application/vnd.openxmlformats-officedocument.drawingml.diagramData+xml"/>
  <Override PartName="/ppt/diagrams/data11.xml" ContentType="application/vnd.openxmlformats-officedocument.drawingml.diagramData+xml"/>
  <Override PartName="/ppt/diagrams/data2.xml" ContentType="application/vnd.openxmlformats-officedocument.drawingml.diagramData+xml"/>
  <Override PartName="/ppt/presentation.xml" ContentType="application/vnd.openxmlformats-officedocument.presentationml.presentation.main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.xml" ContentType="application/vnd.openxmlformats-officedocument.presentationml.slide+xml"/>
  <Override PartName="/ppt/slides/slide26.xml" ContentType="application/vnd.openxmlformats-officedocument.presentationml.slide+xml"/>
  <Override PartName="/ppt/slides/slide22.xml" ContentType="application/vnd.openxmlformats-officedocument.presentationml.slide+xml"/>
  <Override PartName="/ppt/slides/slide3.xml" ContentType="application/vnd.openxmlformats-officedocument.presentationml.slide+xml"/>
  <Override PartName="/ppt/slides/slide21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5.xml" ContentType="application/vnd.openxmlformats-officedocument.presentationml.slide+xml"/>
  <Override PartName="/ppt/slides/slide4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1.xml" ContentType="application/vnd.openxmlformats-officedocument.presentationml.slide+xml"/>
  <Override PartName="/ppt/slides/slide12.xml" ContentType="application/vnd.openxmlformats-officedocument.presentationml.slide+xml"/>
  <Override PartName="/ppt/slides/slide11.xml" ContentType="application/vnd.openxmlformats-officedocument.presentationml.slide+xml"/>
  <Override PartName="/ppt/slides/slide10.xml" ContentType="application/vnd.openxmlformats-officedocument.presentationml.slide+xml"/>
  <Override PartName="/ppt/slides/slide9.xml" ContentType="application/vnd.openxmlformats-officedocument.presentationml.slide+xml"/>
  <Override PartName="/ppt/slides/slide8.xml" ContentType="application/vnd.openxmlformats-officedocument.presentationml.slide+xml"/>
  <Override PartName="/ppt/slides/slide7.xml" ContentType="application/vnd.openxmlformats-officedocument.presentationml.slide+xml"/>
  <Override PartName="/ppt/slides/slide16.xml" ContentType="application/vnd.openxmlformats-officedocument.presentationml.slide+xml"/>
  <Override PartName="/ppt/slides/slide29.xml" ContentType="application/vnd.openxmlformats-officedocument.presentationml.slide+xml"/>
  <Override PartName="/ppt/slides/slide32.xml" ContentType="application/vnd.openxmlformats-officedocument.presentationml.slide+xml"/>
  <Override PartName="/ppt/slides/slide14.xml" ContentType="application/vnd.openxmlformats-officedocument.presentationml.slide+xml"/>
  <Override PartName="/ppt/slides/slide30.xml" ContentType="application/vnd.openxmlformats-officedocument.presentationml.slide+xml"/>
  <Override PartName="/ppt/slides/slide13.xml" ContentType="application/vnd.openxmlformats-officedocument.presentationml.slide+xml"/>
  <Override PartName="/ppt/slides/slide31.xml" ContentType="application/vnd.openxmlformats-officedocument.presentationml.slide+xml"/>
  <Override PartName="/ppt/notesSlides/notesSlide7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6.xml" ContentType="application/vnd.openxmlformats-officedocument.presentationml.notesSlide+xml"/>
  <Override PartName="/ppt/slideMasters/slideMaster1.xml" ContentType="application/vnd.openxmlformats-officedocument.presentationml.slideMaster+xml"/>
  <Override PartName="/ppt/notesSlides/notesSlide15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1.xml" ContentType="application/vnd.openxmlformats-officedocument.presentationml.notesSlide+xml"/>
  <Override PartName="/ppt/slideLayouts/slideLayout2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3.xml" ContentType="application/vnd.openxmlformats-officedocument.presentationml.slideLayout+xml"/>
  <Override PartName="/ppt/notesSlides/notesSlide4.xml" ContentType="application/vnd.openxmlformats-officedocument.presentationml.notesSlide+xml"/>
  <Override PartName="/ppt/slideLayouts/slideLayout1.xml" ContentType="application/vnd.openxmlformats-officedocument.presentationml.slideLayout+xml"/>
  <Override PartName="/ppt/notesSlides/notesSlide6.xml" ContentType="application/vnd.openxmlformats-officedocument.presentationml.notesSlide+xml"/>
  <Override PartName="/ppt/notesSlides/notesSlide5.xml" ContentType="application/vnd.openxmlformats-officedocument.presentationml.notesSlide+xml"/>
  <Override PartName="/ppt/diagrams/quickStyle11.xml" ContentType="application/vnd.openxmlformats-officedocument.drawingml.diagramStyle+xml"/>
  <Override PartName="/ppt/diagrams/layout11.xml" ContentType="application/vnd.openxmlformats-officedocument.drawingml.diagramLayout+xml"/>
  <Override PartName="/ppt/diagrams/colors11.xml" ContentType="application/vnd.openxmlformats-officedocument.drawingml.diagramColors+xml"/>
  <Override PartName="/ppt/diagrams/drawing11.xml" ContentType="application/vnd.ms-office.drawingml.diagramDrawing+xml"/>
  <Override PartName="/ppt/notesMasters/notesMaster1.xml" ContentType="application/vnd.openxmlformats-officedocument.presentationml.notesMaster+xml"/>
  <Override PartName="/ppt/diagrams/drawing10.xml" ContentType="application/vnd.ms-office.drawingml.diagramDrawing+xml"/>
  <Override PartName="/ppt/diagrams/drawing9.xml" ContentType="application/vnd.ms-office.drawingml.diagramDrawing+xml"/>
  <Override PartName="/ppt/diagrams/quickStyle10.xml" ContentType="application/vnd.openxmlformats-officedocument.drawingml.diagramStyle+xml"/>
  <Override PartName="/ppt/diagrams/layout4.xml" ContentType="application/vnd.openxmlformats-officedocument.drawingml.diagramLayout+xml"/>
  <Override PartName="/ppt/diagrams/quickStyle4.xml" ContentType="application/vnd.openxmlformats-officedocument.drawingml.diagramStyle+xml"/>
  <Override PartName="/ppt/diagrams/colors4.xml" ContentType="application/vnd.openxmlformats-officedocument.drawingml.diagramColors+xml"/>
  <Override PartName="/ppt/diagrams/drawing4.xml" ContentType="application/vnd.ms-office.drawingml.diagramDrawing+xml"/>
  <Override PartName="/ppt/diagrams/colors10.xml" ContentType="application/vnd.openxmlformats-officedocument.drawingml.diagramColors+xml"/>
  <Override PartName="/ppt/diagrams/layout5.xml" ContentType="application/vnd.openxmlformats-officedocument.drawingml.diagramLayout+xml"/>
  <Override PartName="/ppt/diagrams/drawing3.xml" ContentType="application/vnd.ms-office.drawingml.diagramDrawing+xml"/>
  <Override PartName="/ppt/diagrams/drawing1.xml" ContentType="application/vnd.ms-office.drawingml.diagramDrawing+xml"/>
  <Override PartName="/ppt/diagrams/colors1.xml" ContentType="application/vnd.openxmlformats-officedocument.drawingml.diagramColors+xml"/>
  <Override PartName="/ppt/diagrams/quickStyle1.xml" ContentType="application/vnd.openxmlformats-officedocument.drawingml.diagramStyle+xml"/>
  <Override PartName="/ppt/diagrams/layout1.xml" ContentType="application/vnd.openxmlformats-officedocument.drawingml.diagramLayout+xml"/>
  <Override PartName="/ppt/theme/theme1.xml" ContentType="application/vnd.openxmlformats-officedocument.theme+xml"/>
  <Override PartName="/ppt/theme/theme2.xml" ContentType="application/vnd.openxmlformats-officedocument.theme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colors3.xml" ContentType="application/vnd.openxmlformats-officedocument.drawingml.diagramColors+xml"/>
  <Override PartName="/ppt/diagrams/quickStyle3.xml" ContentType="application/vnd.openxmlformats-officedocument.drawingml.diagramStyle+xml"/>
  <Override PartName="/ppt/diagrams/layout3.xml" ContentType="application/vnd.openxmlformats-officedocument.drawingml.diagramLayout+xml"/>
  <Override PartName="/ppt/diagrams/drawing2.xml" ContentType="application/vnd.ms-office.drawingml.diagramDrawing+xml"/>
  <Override PartName="/ppt/diagrams/colors5.xml" ContentType="application/vnd.openxmlformats-officedocument.drawingml.diagramColors+xml"/>
  <Override PartName="/ppt/diagrams/quickStyle5.xml" ContentType="application/vnd.openxmlformats-officedocument.drawingml.diagramStyle+xml"/>
  <Override PartName="/ppt/diagrams/drawing5.xml" ContentType="application/vnd.ms-office.drawingml.diagramDrawing+xml"/>
  <Override PartName="/ppt/diagrams/layout9.xml" ContentType="application/vnd.openxmlformats-officedocument.drawingml.diagramLayout+xml"/>
  <Override PartName="/ppt/diagrams/quickStyle9.xml" ContentType="application/vnd.openxmlformats-officedocument.drawingml.diagramStyle+xml"/>
  <Override PartName="/ppt/diagrams/colors9.xml" ContentType="application/vnd.openxmlformats-officedocument.drawingml.diagramColors+xml"/>
  <Override PartName="/ppt/diagrams/layout10.xml" ContentType="application/vnd.openxmlformats-officedocument.drawingml.diagramLayout+xml"/>
  <Override PartName="/ppt/diagrams/drawing8.xml" ContentType="application/vnd.ms-office.drawingml.diagramDrawing+xml"/>
  <Override PartName="/ppt/diagrams/quickStyle8.xml" ContentType="application/vnd.openxmlformats-officedocument.drawingml.diagramStyle+xml"/>
  <Override PartName="/ppt/diagrams/quickStyle6.xml" ContentType="application/vnd.openxmlformats-officedocument.drawingml.diagramStyle+xml"/>
  <Override PartName="/ppt/diagrams/colors6.xml" ContentType="application/vnd.openxmlformats-officedocument.drawingml.diagramColors+xml"/>
  <Override PartName="/ppt/diagrams/drawing6.xml" ContentType="application/vnd.ms-office.drawingml.diagramDrawing+xml"/>
  <Override PartName="/ppt/diagrams/layout6.xml" ContentType="application/vnd.openxmlformats-officedocument.drawingml.diagramLayout+xml"/>
  <Override PartName="/ppt/diagrams/colors8.xml" ContentType="application/vnd.openxmlformats-officedocument.drawingml.diagramColors+xml"/>
  <Override PartName="/ppt/diagrams/layout8.xml" ContentType="application/vnd.openxmlformats-officedocument.drawingml.diagramLayout+xml"/>
  <Override PartName="/ppt/diagrams/colors7.xml" ContentType="application/vnd.openxmlformats-officedocument.drawingml.diagramColors+xml"/>
  <Override PartName="/ppt/diagrams/drawing7.xml" ContentType="application/vnd.ms-office.drawingml.diagramDrawing+xml"/>
  <Override PartName="/ppt/diagrams/layout7.xml" ContentType="application/vnd.openxmlformats-officedocument.drawingml.diagramLayout+xml"/>
  <Override PartName="/ppt/diagrams/quickStyle7.xml" ContentType="application/vnd.openxmlformats-officedocument.drawingml.diagramStyle+xml"/>
  <Override PartName="/ppt/presProps.xml" ContentType="application/vnd.openxmlformats-officedocument.presentationml.presProps+xml"/>
  <Override PartName="/ppt/tableStyles.xml" ContentType="application/vnd.openxmlformats-officedocument.presentationml.tableStyles+xml"/>
  <Override PartName="/ppt/viewProps.xml" ContentType="application/vnd.openxmlformats-officedocument.presentationml.viewProps+xml"/>
  <Override PartName="/docProps/core.xml" ContentType="application/vnd.openxmlformats-package.core-properties+xml"/>
  <Override PartName="/docProps/app.xml" ContentType="application/vnd.openxmlformats-officedocument.extended-properties+xml"/>
  <Override PartName="/customXml/itemProps2.xml" ContentType="application/vnd.openxmlformats-officedocument.customXmlProperties+xml"/>
  <Override PartName="/customXml/itemProps1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trictFirstAndLastChars="0" embedTrueTypeFonts="1" saveSubsetFonts="1" autoCompressPictures="0">
  <p:sldMasterIdLst>
    <p:sldMasterId id="2147483658" r:id="rId1"/>
  </p:sldMasterIdLst>
  <p:notesMasterIdLst>
    <p:notesMasterId r:id="rId34"/>
  </p:notesMasterIdLst>
  <p:sldIdLst>
    <p:sldId id="256" r:id="rId2"/>
    <p:sldId id="258" r:id="rId3"/>
    <p:sldId id="320" r:id="rId4"/>
    <p:sldId id="285" r:id="rId5"/>
    <p:sldId id="292" r:id="rId6"/>
    <p:sldId id="263" r:id="rId7"/>
    <p:sldId id="310" r:id="rId8"/>
    <p:sldId id="287" r:id="rId9"/>
    <p:sldId id="311" r:id="rId10"/>
    <p:sldId id="265" r:id="rId11"/>
    <p:sldId id="267" r:id="rId12"/>
    <p:sldId id="312" r:id="rId13"/>
    <p:sldId id="313" r:id="rId14"/>
    <p:sldId id="314" r:id="rId15"/>
    <p:sldId id="315" r:id="rId16"/>
    <p:sldId id="274" r:id="rId17"/>
    <p:sldId id="299" r:id="rId18"/>
    <p:sldId id="316" r:id="rId19"/>
    <p:sldId id="276" r:id="rId20"/>
    <p:sldId id="300" r:id="rId21"/>
    <p:sldId id="279" r:id="rId22"/>
    <p:sldId id="301" r:id="rId23"/>
    <p:sldId id="302" r:id="rId24"/>
    <p:sldId id="304" r:id="rId25"/>
    <p:sldId id="303" r:id="rId26"/>
    <p:sldId id="305" r:id="rId27"/>
    <p:sldId id="306" r:id="rId28"/>
    <p:sldId id="317" r:id="rId29"/>
    <p:sldId id="318" r:id="rId30"/>
    <p:sldId id="319" r:id="rId31"/>
    <p:sldId id="288" r:id="rId32"/>
    <p:sldId id="282" r:id="rId33"/>
  </p:sldIdLst>
  <p:sldSz cx="9144000" cy="5143500" type="screen16x9"/>
  <p:notesSz cx="6858000" cy="9144000"/>
  <p:embeddedFontLst>
    <p:embeddedFont>
      <p:font typeface="Roboto Condensed" charset="0"/>
      <p:regular r:id="rId35"/>
      <p:bold r:id="rId36"/>
      <p:italic r:id="rId37"/>
      <p:boldItalic r:id="rId38"/>
    </p:embeddedFont>
    <p:embeddedFont>
      <p:font typeface="Cambria" pitchFamily="18" charset="0"/>
      <p:regular r:id="rId39"/>
      <p:bold r:id="rId40"/>
      <p:italic r:id="rId41"/>
      <p:boldItalic r:id="rId42"/>
    </p:embeddedFont>
    <p:embeddedFont>
      <p:font typeface="Britannic Bold" pitchFamily="34" charset="0"/>
      <p:regular r:id="rId43"/>
    </p:embeddedFont>
    <p:embeddedFont>
      <p:font typeface="Candara" pitchFamily="34" charset="0"/>
      <p:regular r:id="rId44"/>
      <p:bold r:id="rId45"/>
      <p:italic r:id="rId46"/>
      <p:boldItalic r:id="rId47"/>
    </p:embeddedFont>
    <p:embeddedFont>
      <p:font typeface="Baskerville Old Face" pitchFamily="18" charset="0"/>
      <p:regular r:id="rId48"/>
    </p:embeddedFont>
    <p:embeddedFont>
      <p:font typeface="Oswald" charset="0"/>
      <p:regular r:id="rId49"/>
      <p:bold r:id="rId50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=""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=""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65760B55-AADE-40F5-A105-9872EA387FA7}">
  <a:tblStyle styleId="{65760B55-AADE-40F5-A105-9872EA387FA7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>
          <a:left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insideV>
        </a:tcBdr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116" d="100"/>
          <a:sy n="116" d="100"/>
        </p:scale>
        <p:origin x="-654" y="-102"/>
      </p:cViewPr>
      <p:guideLst>
        <p:guide orient="horz" pos="162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font" Target="fonts/font5.fntdata"/><Relationship Id="rId21" Type="http://schemas.openxmlformats.org/officeDocument/2006/relationships/slide" Target="slides/slide20.xml"/><Relationship Id="rId34" Type="http://schemas.openxmlformats.org/officeDocument/2006/relationships/notesMaster" Target="notesMasters/notesMaster1.xml"/><Relationship Id="rId42" Type="http://schemas.openxmlformats.org/officeDocument/2006/relationships/font" Target="fonts/font8.fntdata"/><Relationship Id="rId47" Type="http://schemas.openxmlformats.org/officeDocument/2006/relationships/font" Target="fonts/font13.fntdata"/><Relationship Id="rId50" Type="http://schemas.openxmlformats.org/officeDocument/2006/relationships/font" Target="fonts/font16.fntdata"/><Relationship Id="rId55" Type="http://schemas.openxmlformats.org/officeDocument/2006/relationships/customXml" Target="../customXml/item1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font" Target="fonts/font3.fntdata"/><Relationship Id="rId40" Type="http://schemas.openxmlformats.org/officeDocument/2006/relationships/font" Target="fonts/font6.fntdata"/><Relationship Id="rId45" Type="http://schemas.openxmlformats.org/officeDocument/2006/relationships/font" Target="fonts/font11.fntdata"/><Relationship Id="rId53" Type="http://schemas.openxmlformats.org/officeDocument/2006/relationships/theme" Target="theme/theme1.xml"/><Relationship Id="rId5" Type="http://schemas.openxmlformats.org/officeDocument/2006/relationships/slide" Target="slides/slide4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font" Target="fonts/font1.fntdata"/><Relationship Id="rId43" Type="http://schemas.openxmlformats.org/officeDocument/2006/relationships/font" Target="fonts/font9.fntdata"/><Relationship Id="rId48" Type="http://schemas.openxmlformats.org/officeDocument/2006/relationships/font" Target="fonts/font14.fntdata"/><Relationship Id="rId56" Type="http://schemas.openxmlformats.org/officeDocument/2006/relationships/customXml" Target="../customXml/item2.xml"/><Relationship Id="rId8" Type="http://schemas.openxmlformats.org/officeDocument/2006/relationships/slide" Target="slides/slide7.xml"/><Relationship Id="rId51" Type="http://schemas.openxmlformats.org/officeDocument/2006/relationships/presProps" Target="presProps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font" Target="fonts/font4.fntdata"/><Relationship Id="rId46" Type="http://schemas.openxmlformats.org/officeDocument/2006/relationships/font" Target="fonts/font12.fntdata"/><Relationship Id="rId20" Type="http://schemas.openxmlformats.org/officeDocument/2006/relationships/slide" Target="slides/slide19.xml"/><Relationship Id="rId41" Type="http://schemas.openxmlformats.org/officeDocument/2006/relationships/font" Target="fonts/font7.fntdata"/><Relationship Id="rId54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font" Target="fonts/font2.fntdata"/><Relationship Id="rId49" Type="http://schemas.openxmlformats.org/officeDocument/2006/relationships/font" Target="fonts/font15.fntdata"/><Relationship Id="rId57" Type="http://schemas.openxmlformats.org/officeDocument/2006/relationships/customXml" Target="../customXml/item3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font" Target="fonts/font10.fntdata"/><Relationship Id="rId52" Type="http://schemas.openxmlformats.org/officeDocument/2006/relationships/viewProps" Target="viewProps.xml"/></Relationships>
</file>

<file path=ppt/diagrams/_rels/data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image" Target="../media/image4.png"/></Relationships>
</file>

<file path=ppt/diagrams/_rels/data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image" Target="../media/image9.png"/><Relationship Id="rId4" Type="http://schemas.openxmlformats.org/officeDocument/2006/relationships/image" Target="../media/image12.png"/></Relationships>
</file>

<file path=ppt/diagrams/_rels/data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image" Target="../media/image17.png"/><Relationship Id="rId4" Type="http://schemas.openxmlformats.org/officeDocument/2006/relationships/image" Target="../media/image20.png"/></Relationships>
</file>

<file path=ppt/diagrams/_rels/data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image" Target="../media/image20.png"/></Relationships>
</file>

<file path=ppt/diagrams/_rels/data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image" Target="../media/image31.png"/><Relationship Id="rId1" Type="http://schemas.openxmlformats.org/officeDocument/2006/relationships/image" Target="../media/image30.png"/></Relationships>
</file>

<file path=ppt/diagrams/_rels/data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image" Target="../media/image35.png"/><Relationship Id="rId1" Type="http://schemas.openxmlformats.org/officeDocument/2006/relationships/image" Target="../media/image34.png"/></Relationships>
</file>

<file path=ppt/diagrams/_rels/data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png"/><Relationship Id="rId1" Type="http://schemas.openxmlformats.org/officeDocument/2006/relationships/image" Target="../media/image42.png"/></Relationships>
</file>

<file path=ppt/diagrams/_rels/drawing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image" Target="../media/image4.png"/></Relationships>
</file>

<file path=ppt/diagrams/_rels/drawing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image" Target="../media/image9.png"/><Relationship Id="rId4" Type="http://schemas.openxmlformats.org/officeDocument/2006/relationships/image" Target="../media/image12.png"/></Relationships>
</file>

<file path=ppt/diagrams/_rels/drawing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image" Target="../media/image17.png"/><Relationship Id="rId4" Type="http://schemas.openxmlformats.org/officeDocument/2006/relationships/image" Target="../media/image20.png"/></Relationships>
</file>

<file path=ppt/diagrams/_rels/drawing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image" Target="../media/image20.png"/></Relationships>
</file>

<file path=ppt/diagrams/_rels/drawing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image" Target="../media/image31.png"/><Relationship Id="rId1" Type="http://schemas.openxmlformats.org/officeDocument/2006/relationships/image" Target="../media/image30.png"/></Relationships>
</file>

<file path=ppt/diagrams/_rels/drawing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image" Target="../media/image35.png"/><Relationship Id="rId1" Type="http://schemas.openxmlformats.org/officeDocument/2006/relationships/image" Target="../media/image34.png"/></Relationships>
</file>

<file path=ppt/diagrams/_rels/drawing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png"/><Relationship Id="rId1" Type="http://schemas.openxmlformats.org/officeDocument/2006/relationships/image" Target="../media/image42.png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2_5">
  <dgm:title val=""/>
  <dgm:desc val=""/>
  <dgm:catLst>
    <dgm:cat type="accent2" pri="11500"/>
  </dgm:catLst>
  <dgm:styleLbl name="node0">
    <dgm:fillClrLst meth="cycle">
      <a:schemeClr val="accent2">
        <a:alpha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>
        <a:alpha val="90000"/>
      </a:schemeClr>
      <a:schemeClr val="accent2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>
        <a:alpha val="90000"/>
      </a:schemeClr>
      <a:schemeClr val="accent2">
        <a:alpha val="50000"/>
      </a:schemeClr>
    </dgm:fillClrLst>
    <dgm:linClrLst>
      <a:schemeClr val="accent2">
        <a:alpha val="90000"/>
      </a:schemeClr>
      <a:schemeClr val="accent2">
        <a:alpha val="50000"/>
      </a:schemeClr>
    </dgm:linClrLst>
    <dgm:effectClrLst/>
    <dgm:txLinClrLst/>
    <dgm:txFillClrLst/>
    <dgm:txEffectClrLst/>
  </dgm:styleLbl>
  <dgm:styleLbl name="lnNode1">
    <dgm:fillClrLst>
      <a:schemeClr val="accent2">
        <a:shade val="90000"/>
      </a:schemeClr>
      <a:schemeClr val="accent2">
        <a:alpha val="50000"/>
        <a:tint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shade val="80000"/>
        <a:alpha val="50000"/>
      </a:schemeClr>
      <a:schemeClr val="accent2">
        <a:alpha val="2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>
        <a:alpha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2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>
        <a:alpha val="30000"/>
      </a:schemeClr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  <a:alpha val="90000"/>
      </a:schemeClr>
      <a:schemeClr val="accent2">
        <a:tint val="20000"/>
        <a:alpha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>
        <a:shade val="90000"/>
      </a:schemeClr>
      <a:schemeClr val="accent2">
        <a:tint val="50000"/>
      </a:schemeClr>
    </dgm:fillClrLst>
    <dgm:linClrLst>
      <a:schemeClr val="accent2">
        <a:shade val="90000"/>
      </a:schemeClr>
      <a:schemeClr val="accent2">
        <a:tint val="50000"/>
      </a:schemeClr>
    </dgm:linClrLst>
    <dgm:effectClrLst/>
    <dgm:txLinClrLst/>
    <dgm:txFillClrLst/>
    <dgm:txEffectClrLst/>
  </dgm:styleLbl>
  <dgm:styleLbl name="fgSibTrans2D1">
    <dgm:fillClrLst>
      <a:schemeClr val="accent2">
        <a:shade val="90000"/>
      </a:schemeClr>
      <a:schemeClr val="accent2">
        <a:tint val="50000"/>
      </a:schemeClr>
    </dgm:fillClrLst>
    <dgm:linClrLst>
      <a:schemeClr val="accent2">
        <a:shade val="90000"/>
      </a:schemeClr>
      <a:schemeClr val="accent2">
        <a:tint val="50000"/>
      </a:schemeClr>
    </dgm:linClrLst>
    <dgm:effectClrLst/>
    <dgm:txLinClrLst/>
    <dgm:txFillClrLst/>
    <dgm:txEffectClrLst/>
  </dgm:styleLbl>
  <dgm:styleLbl name="bgSibTrans2D1">
    <dgm:fillClrLst>
      <a:schemeClr val="accent2">
        <a:shade val="90000"/>
      </a:schemeClr>
      <a:schemeClr val="accent2">
        <a:tint val="50000"/>
      </a:schemeClr>
    </dgm:fillClrLst>
    <dgm:linClrLst>
      <a:schemeClr val="accent2">
        <a:shade val="90000"/>
      </a:schemeClr>
      <a:schemeClr val="accent2">
        <a:tint val="50000"/>
      </a:schemeClr>
    </dgm:linClrLst>
    <dgm:effectClrLst/>
    <dgm:txLinClrLst/>
    <dgm:txFillClrLst/>
    <dgm:txEffectClrLst/>
  </dgm:styleLbl>
  <dgm:styleLbl name="sibTrans1D1">
    <dgm:fillClrLst>
      <a:schemeClr val="accent2">
        <a:shade val="90000"/>
      </a:schemeClr>
      <a:schemeClr val="accent2">
        <a:tint val="50000"/>
      </a:schemeClr>
    </dgm:fillClrLst>
    <dgm:linClrLst>
      <a:schemeClr val="accent2">
        <a:shade val="90000"/>
      </a:schemeClr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>
        <a:alpha val="90000"/>
      </a:schemeClr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>
        <a:alpha val="90000"/>
      </a:schemeClr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2">
        <a:alpha val="90000"/>
      </a:schemeClr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>
        <a:alpha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>
        <a:shade val="80000"/>
      </a:schemeClr>
    </dgm:fillClrLst>
    <dgm:linClrLst meth="repeat">
      <a:schemeClr val="accent2">
        <a:shade val="80000"/>
      </a:schemeClr>
    </dgm:linClrLst>
    <dgm:effectClrLst/>
    <dgm:txLinClrLst/>
    <dgm:txFillClrLst/>
    <dgm:txEffectClrLst/>
  </dgm:styleLbl>
  <dgm:styleLbl name="parChTrans2D2">
    <dgm:fillClrLst meth="repeat">
      <a:schemeClr val="accent2">
        <a:tint val="90000"/>
      </a:schemeClr>
    </dgm:fillClrLst>
    <dgm:linClrLst meth="repeat">
      <a:schemeClr val="accent2">
        <a:tint val="90000"/>
      </a:schemeClr>
    </dgm:linClrLst>
    <dgm:effectClrLst/>
    <dgm:txLinClrLst/>
    <dgm:txFillClrLst/>
    <dgm:txEffectClrLst/>
  </dgm:styleLbl>
  <dgm:styleLbl name="parChTrans2D3">
    <dgm:fillClrLst meth="repeat">
      <a:schemeClr val="accent2">
        <a:tint val="70000"/>
      </a:schemeClr>
    </dgm:fillClrLst>
    <dgm:linClrLst meth="repeat">
      <a:schemeClr val="accent2">
        <a:tint val="70000"/>
      </a:schemeClr>
    </dgm:linClrLst>
    <dgm:effectClrLst/>
    <dgm:txLinClrLst/>
    <dgm:txFillClrLst/>
    <dgm:txEffectClrLst/>
  </dgm:styleLbl>
  <dgm:styleLbl name="parChTrans2D4">
    <dgm:fillClrLst meth="repeat">
      <a:schemeClr val="accent2">
        <a:tint val="50000"/>
      </a:schemeClr>
    </dgm:fillClrLst>
    <dgm:linClrLst meth="repeat">
      <a:schemeClr val="accent2">
        <a:tint val="50000"/>
      </a:schemeClr>
    </dgm:linClrLst>
    <dgm:effectClrLst/>
    <dgm:txLinClrLst/>
    <dgm:txFillClrLst meth="repeat">
      <a:schemeClr val="dk1"/>
    </dgm:txFillClrLst>
    <dgm:txEffectClrLst/>
  </dgm:styleLbl>
  <dgm:styleLbl name="parChTrans1D1">
    <dgm:fillClrLst meth="repeat">
      <a:schemeClr val="accent2">
        <a:shade val="80000"/>
      </a:schemeClr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2">
        <a:tint val="9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2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50000"/>
      </a:schemeClr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>
        <a:alpha val="90000"/>
      </a:schemeClr>
      <a:schemeClr val="accent2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>
        <a:alpha val="90000"/>
      </a:schemeClr>
      <a:schemeClr val="accent2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>
        <a:alpha val="90000"/>
      </a:schemeClr>
      <a:schemeClr val="accent2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>
      <a:schemeClr val="accent2">
        <a:alpha val="90000"/>
      </a:schemeClr>
      <a:schemeClr val="accent2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>
        <a:alpha val="90000"/>
      </a:schemeClr>
      <a:schemeClr val="accent2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>
        <a:alpha val="90000"/>
      </a:schemeClr>
      <a:schemeClr val="accent2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2">
        <a:alpha val="90000"/>
        <a:tint val="40000"/>
      </a:schemeClr>
      <a:schemeClr val="accent2">
        <a:alpha val="5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alpha val="90000"/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2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2">
        <a:tint val="90000"/>
      </a:schemeClr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2">
        <a:tint val="50000"/>
      </a:schemeClr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5.xml><?xml version="1.0" encoding="utf-8"?>
<dgm:colorsDef xmlns:dgm="http://schemas.openxmlformats.org/drawingml/2006/diagram" xmlns:a="http://schemas.openxmlformats.org/drawingml/2006/main" uniqueId="urn:microsoft.com/office/officeart/2005/8/colors/colorful3">
  <dgm:title val=""/>
  <dgm:desc val=""/>
  <dgm:catLst>
    <dgm:cat type="colorful" pri="10300"/>
  </dgm:catLst>
  <dgm:styleLbl name="node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3"/>
      <a:schemeClr val="accent4"/>
    </dgm:fillClrLst>
    <dgm:linClrLst>
      <a:schemeClr val="accent3"/>
      <a:schemeClr val="accent4"/>
    </dgm:linClrLst>
    <dgm:effectClrLst/>
    <dgm:txLinClrLst/>
    <dgm:txFillClrLst/>
    <dgm:txEffectClrLst/>
  </dgm:styleLbl>
  <dgm:styleLbl name="lnNode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3">
        <a:alpha val="50000"/>
      </a:schemeClr>
      <a:schemeClr val="accent4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3">
        <a:tint val="50000"/>
      </a:schemeClr>
      <a:schemeClr val="accent4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3">
        <a:tint val="50000"/>
      </a:schemeClr>
      <a:schemeClr val="accent4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3">
        <a:tint val="50000"/>
      </a:schemeClr>
      <a:schemeClr val="accent4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3"/>
      <a:schemeClr val="accent4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3"/>
    </dgm:fillClrLst>
    <dgm:linClrLst meth="repeat">
      <a:schemeClr val="accent3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3"/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3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3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3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3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6.xml><?xml version="1.0" encoding="utf-8"?>
<dgm:colorsDef xmlns:dgm="http://schemas.openxmlformats.org/drawingml/2006/diagram" xmlns:a="http://schemas.openxmlformats.org/drawingml/2006/main" uniqueId="urn:microsoft.com/office/officeart/2005/8/colors/colorful3">
  <dgm:title val=""/>
  <dgm:desc val=""/>
  <dgm:catLst>
    <dgm:cat type="colorful" pri="10300"/>
  </dgm:catLst>
  <dgm:styleLbl name="node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3"/>
      <a:schemeClr val="accent4"/>
    </dgm:fillClrLst>
    <dgm:linClrLst>
      <a:schemeClr val="accent3"/>
      <a:schemeClr val="accent4"/>
    </dgm:linClrLst>
    <dgm:effectClrLst/>
    <dgm:txLinClrLst/>
    <dgm:txFillClrLst/>
    <dgm:txEffectClrLst/>
  </dgm:styleLbl>
  <dgm:styleLbl name="lnNode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3">
        <a:alpha val="50000"/>
      </a:schemeClr>
      <a:schemeClr val="accent4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3">
        <a:tint val="50000"/>
      </a:schemeClr>
      <a:schemeClr val="accent4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3">
        <a:tint val="50000"/>
      </a:schemeClr>
      <a:schemeClr val="accent4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3">
        <a:tint val="50000"/>
      </a:schemeClr>
      <a:schemeClr val="accent4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3"/>
      <a:schemeClr val="accent4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3"/>
    </dgm:fillClrLst>
    <dgm:linClrLst meth="repeat">
      <a:schemeClr val="accent3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3"/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3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3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3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3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7.xml><?xml version="1.0" encoding="utf-8"?>
<dgm:colorsDef xmlns:dgm="http://schemas.openxmlformats.org/drawingml/2006/diagram" xmlns:a="http://schemas.openxmlformats.org/drawingml/2006/main" uniqueId="urn:microsoft.com/office/officeart/2005/8/colors/colorful4">
  <dgm:title val=""/>
  <dgm:desc val=""/>
  <dgm:catLst>
    <dgm:cat type="colorful" pri="10400"/>
  </dgm:catLst>
  <dgm:styleLbl name="node0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4"/>
      <a:schemeClr val="accent5"/>
    </dgm:fillClrLst>
    <dgm:linClrLst>
      <a:schemeClr val="accent4"/>
      <a:schemeClr val="accent5"/>
    </dgm:linClrLst>
    <dgm:effectClrLst/>
    <dgm:txLinClrLst/>
    <dgm:txFillClrLst/>
    <dgm:txEffectClrLst/>
  </dgm:styleLbl>
  <dgm:styleLbl name="ln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4">
        <a:alpha val="50000"/>
      </a:schemeClr>
      <a:schemeClr val="accent5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4">
        <a:tint val="50000"/>
      </a:schemeClr>
      <a:schemeClr val="accent5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4"/>
      <a:schemeClr val="accent5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4"/>
    </dgm:fillClrLst>
    <dgm:linClrLst meth="repeat">
      <a:schemeClr val="accent4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4"/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4">
        <a:tint val="9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4">
        <a:tint val="5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4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4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4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4">
        <a:tint val="50000"/>
        <a:alpha val="40000"/>
      </a:schemeClr>
    </dgm:fillClrLst>
    <dgm:linClrLst meth="repeat">
      <a:schemeClr val="accent4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4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8.xml><?xml version="1.0" encoding="utf-8"?>
<dgm:colorsDef xmlns:dgm="http://schemas.openxmlformats.org/drawingml/2006/diagram" xmlns:a="http://schemas.openxmlformats.org/drawingml/2006/main" uniqueId="urn:microsoft.com/office/officeart/2005/8/colors/colorful5">
  <dgm:title val=""/>
  <dgm:desc val=""/>
  <dgm:catLst>
    <dgm:cat type="colorful" pri="10500"/>
  </dgm:catLst>
  <dgm:styleLbl name="node0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5"/>
      <a:schemeClr val="accent6"/>
    </dgm:fillClrLst>
    <dgm:linClrLst>
      <a:schemeClr val="accent5"/>
      <a:schemeClr val="accent6"/>
    </dgm:linClrLst>
    <dgm:effectClrLst/>
    <dgm:txLinClrLst/>
    <dgm:txFillClrLst/>
    <dgm:txEffectClrLst/>
  </dgm:styleLbl>
  <dgm:styleLbl name="ln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5"/>
    </dgm:fillClrLst>
    <dgm:linClrLst meth="repeat">
      <a:schemeClr val="accent5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6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5"/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6">
        <a:tint val="9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6">
        <a:tint val="7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5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5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5">
        <a:tint val="50000"/>
        <a:alpha val="40000"/>
      </a:schemeClr>
    </dgm:fillClrLst>
    <dgm:linClrLst meth="repeat">
      <a:schemeClr val="accent5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5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9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0.xml><?xml version="1.0" encoding="utf-8"?>
<dgm:colorsDef xmlns:dgm="http://schemas.openxmlformats.org/drawingml/2006/diagram" xmlns:a="http://schemas.openxmlformats.org/drawingml/2006/main" uniqueId="urn:microsoft.com/office/officeart/2005/8/colors/colorful3">
  <dgm:title val=""/>
  <dgm:desc val=""/>
  <dgm:catLst>
    <dgm:cat type="colorful" pri="10300"/>
  </dgm:catLst>
  <dgm:styleLbl name="node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3"/>
      <a:schemeClr val="accent4"/>
    </dgm:fillClrLst>
    <dgm:linClrLst>
      <a:schemeClr val="accent3"/>
      <a:schemeClr val="accent4"/>
    </dgm:linClrLst>
    <dgm:effectClrLst/>
    <dgm:txLinClrLst/>
    <dgm:txFillClrLst/>
    <dgm:txEffectClrLst/>
  </dgm:styleLbl>
  <dgm:styleLbl name="lnNode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3">
        <a:alpha val="50000"/>
      </a:schemeClr>
      <a:schemeClr val="accent4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3">
        <a:tint val="50000"/>
      </a:schemeClr>
      <a:schemeClr val="accent4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3">
        <a:tint val="50000"/>
      </a:schemeClr>
      <a:schemeClr val="accent4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3">
        <a:tint val="50000"/>
      </a:schemeClr>
      <a:schemeClr val="accent4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3"/>
      <a:schemeClr val="accent4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3"/>
    </dgm:fillClrLst>
    <dgm:linClrLst meth="repeat">
      <a:schemeClr val="accent3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3"/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3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3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3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3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1.xml><?xml version="1.0" encoding="utf-8"?>
<dgm:colorsDef xmlns:dgm="http://schemas.openxmlformats.org/drawingml/2006/diagram" xmlns:a="http://schemas.openxmlformats.org/drawingml/2006/main" uniqueId="urn:microsoft.com/office/officeart/2005/8/colors/colorful3">
  <dgm:title val=""/>
  <dgm:desc val=""/>
  <dgm:catLst>
    <dgm:cat type="colorful" pri="10300"/>
  </dgm:catLst>
  <dgm:styleLbl name="node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3"/>
      <a:schemeClr val="accent4"/>
    </dgm:fillClrLst>
    <dgm:linClrLst>
      <a:schemeClr val="accent3"/>
      <a:schemeClr val="accent4"/>
    </dgm:linClrLst>
    <dgm:effectClrLst/>
    <dgm:txLinClrLst/>
    <dgm:txFillClrLst/>
    <dgm:txEffectClrLst/>
  </dgm:styleLbl>
  <dgm:styleLbl name="lnNode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3">
        <a:alpha val="50000"/>
      </a:schemeClr>
      <a:schemeClr val="accent4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3">
        <a:tint val="50000"/>
      </a:schemeClr>
      <a:schemeClr val="accent4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3">
        <a:tint val="50000"/>
      </a:schemeClr>
      <a:schemeClr val="accent4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3">
        <a:tint val="50000"/>
      </a:schemeClr>
      <a:schemeClr val="accent4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3"/>
      <a:schemeClr val="accent4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3"/>
    </dgm:fillClrLst>
    <dgm:linClrLst meth="repeat">
      <a:schemeClr val="accent3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3"/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3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3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3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3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723A5744-32B6-4BE6-9B56-651C91BC0CBF}" type="doc">
      <dgm:prSet loTypeId="urn:microsoft.com/office/officeart/2005/8/layout/cycle2" loCatId="cycle" qsTypeId="urn:microsoft.com/office/officeart/2005/8/quickstyle/simple1" qsCatId="simple" csTypeId="urn:microsoft.com/office/officeart/2005/8/colors/accent2_5" csCatId="accent2" phldr="1"/>
      <dgm:spPr/>
      <dgm:t>
        <a:bodyPr/>
        <a:lstStyle/>
        <a:p>
          <a:endParaRPr lang="es-ES"/>
        </a:p>
      </dgm:t>
    </dgm:pt>
    <dgm:pt modelId="{D597F11C-1EEB-4393-A00E-C3A0E5CA74DB}">
      <dgm:prSet phldrT="[Texto]" custT="1"/>
      <dgm:spPr>
        <a:solidFill>
          <a:srgbClr val="00B0F0">
            <a:alpha val="90000"/>
          </a:srgbClr>
        </a:solidFill>
      </dgm:spPr>
      <dgm:t>
        <a:bodyPr/>
        <a:lstStyle/>
        <a:p>
          <a:r>
            <a:rPr lang="es-ES" sz="1400" b="1" dirty="0" smtClean="0">
              <a:solidFill>
                <a:schemeClr val="tx1"/>
              </a:solidFill>
            </a:rPr>
            <a:t>Salud</a:t>
          </a:r>
          <a:endParaRPr lang="es-ES" sz="1400" b="1" dirty="0">
            <a:solidFill>
              <a:schemeClr val="tx1"/>
            </a:solidFill>
          </a:endParaRPr>
        </a:p>
      </dgm:t>
    </dgm:pt>
    <dgm:pt modelId="{6D42B4BD-680A-4535-9275-05FCFF38D459}" type="parTrans" cxnId="{E3EB5056-F5E9-487E-BA14-D54BAD130DEF}">
      <dgm:prSet/>
      <dgm:spPr/>
      <dgm:t>
        <a:bodyPr/>
        <a:lstStyle/>
        <a:p>
          <a:endParaRPr lang="es-ES"/>
        </a:p>
      </dgm:t>
    </dgm:pt>
    <dgm:pt modelId="{3D29DF3D-9FEF-4CFF-9349-7FE2EA728383}" type="sibTrans" cxnId="{E3EB5056-F5E9-487E-BA14-D54BAD130DEF}">
      <dgm:prSet/>
      <dgm:spPr>
        <a:solidFill>
          <a:srgbClr val="FFC000"/>
        </a:solidFill>
      </dgm:spPr>
      <dgm:t>
        <a:bodyPr/>
        <a:lstStyle/>
        <a:p>
          <a:endParaRPr lang="es-ES"/>
        </a:p>
      </dgm:t>
    </dgm:pt>
    <dgm:pt modelId="{BF0A90E6-5B6A-4B9D-AFBA-8E6E164BA3D7}">
      <dgm:prSet phldrT="[Texto]" custT="1"/>
      <dgm:spPr>
        <a:solidFill>
          <a:srgbClr val="00B0F0">
            <a:alpha val="80000"/>
          </a:srgbClr>
        </a:solidFill>
      </dgm:spPr>
      <dgm:t>
        <a:bodyPr/>
        <a:lstStyle/>
        <a:p>
          <a:r>
            <a:rPr lang="es-ES" sz="1000" b="1" dirty="0" smtClean="0">
              <a:solidFill>
                <a:schemeClr val="tx1"/>
              </a:solidFill>
            </a:rPr>
            <a:t>Educación</a:t>
          </a:r>
          <a:endParaRPr lang="es-ES" sz="1000" b="1" dirty="0">
            <a:solidFill>
              <a:schemeClr val="tx1"/>
            </a:solidFill>
          </a:endParaRPr>
        </a:p>
      </dgm:t>
    </dgm:pt>
    <dgm:pt modelId="{78176A8B-6383-4508-A852-ED077D546477}" type="parTrans" cxnId="{12AAC64B-8398-4457-AAA5-911E07933CAF}">
      <dgm:prSet/>
      <dgm:spPr/>
      <dgm:t>
        <a:bodyPr/>
        <a:lstStyle/>
        <a:p>
          <a:endParaRPr lang="es-ES"/>
        </a:p>
      </dgm:t>
    </dgm:pt>
    <dgm:pt modelId="{D6999CA9-BACC-4B1A-B297-0E0447759F1E}" type="sibTrans" cxnId="{12AAC64B-8398-4457-AAA5-911E07933CAF}">
      <dgm:prSet/>
      <dgm:spPr>
        <a:solidFill>
          <a:srgbClr val="FFC000"/>
        </a:solidFill>
      </dgm:spPr>
      <dgm:t>
        <a:bodyPr/>
        <a:lstStyle/>
        <a:p>
          <a:endParaRPr lang="es-ES"/>
        </a:p>
      </dgm:t>
    </dgm:pt>
    <dgm:pt modelId="{BEA7E307-BF5C-4F58-82E1-A64DA346BEA3}">
      <dgm:prSet phldrT="[Texto]" custT="1"/>
      <dgm:spPr>
        <a:solidFill>
          <a:srgbClr val="00B0F0">
            <a:alpha val="70000"/>
          </a:srgbClr>
        </a:solidFill>
      </dgm:spPr>
      <dgm:t>
        <a:bodyPr/>
        <a:lstStyle/>
        <a:p>
          <a:r>
            <a:rPr lang="es-ES" sz="1200" b="1" dirty="0" smtClean="0">
              <a:solidFill>
                <a:schemeClr val="tx1"/>
              </a:solidFill>
            </a:rPr>
            <a:t>Cultura</a:t>
          </a:r>
          <a:endParaRPr lang="es-ES" sz="1200" b="1" dirty="0">
            <a:solidFill>
              <a:schemeClr val="tx1"/>
            </a:solidFill>
          </a:endParaRPr>
        </a:p>
      </dgm:t>
    </dgm:pt>
    <dgm:pt modelId="{0BD775C4-D56E-415D-A6D0-43BF8D094AE0}" type="parTrans" cxnId="{84665FC4-9F79-4754-8E37-5DE4F373CC6D}">
      <dgm:prSet/>
      <dgm:spPr/>
      <dgm:t>
        <a:bodyPr/>
        <a:lstStyle/>
        <a:p>
          <a:endParaRPr lang="es-ES"/>
        </a:p>
      </dgm:t>
    </dgm:pt>
    <dgm:pt modelId="{65A1BD75-2C37-459F-8D56-ADBD6E27587E}" type="sibTrans" cxnId="{84665FC4-9F79-4754-8E37-5DE4F373CC6D}">
      <dgm:prSet/>
      <dgm:spPr>
        <a:solidFill>
          <a:srgbClr val="FFC000"/>
        </a:solidFill>
      </dgm:spPr>
      <dgm:t>
        <a:bodyPr/>
        <a:lstStyle/>
        <a:p>
          <a:endParaRPr lang="es-ES"/>
        </a:p>
      </dgm:t>
    </dgm:pt>
    <dgm:pt modelId="{4F50F690-DCE5-4EE3-94F4-BB1D484035B7}">
      <dgm:prSet phldrT="[Texto]"/>
      <dgm:spPr>
        <a:solidFill>
          <a:srgbClr val="00B0F0">
            <a:alpha val="60000"/>
          </a:srgbClr>
        </a:solidFill>
      </dgm:spPr>
      <dgm:t>
        <a:bodyPr/>
        <a:lstStyle/>
        <a:p>
          <a:r>
            <a:rPr lang="es-ES" b="1" dirty="0" smtClean="0">
              <a:solidFill>
                <a:schemeClr val="tx1"/>
              </a:solidFill>
            </a:rPr>
            <a:t>Deporte y Recreación</a:t>
          </a:r>
          <a:endParaRPr lang="es-ES" b="1" dirty="0">
            <a:solidFill>
              <a:schemeClr val="tx1"/>
            </a:solidFill>
          </a:endParaRPr>
        </a:p>
      </dgm:t>
    </dgm:pt>
    <dgm:pt modelId="{EFD75370-8F57-415B-9D6D-77507EE05AAC}" type="parTrans" cxnId="{FF797516-085E-4100-B84A-1B64BE734732}">
      <dgm:prSet/>
      <dgm:spPr/>
      <dgm:t>
        <a:bodyPr/>
        <a:lstStyle/>
        <a:p>
          <a:endParaRPr lang="es-ES"/>
        </a:p>
      </dgm:t>
    </dgm:pt>
    <dgm:pt modelId="{F45C28EE-0383-4399-B152-F80F2B1EDF4A}" type="sibTrans" cxnId="{FF797516-085E-4100-B84A-1B64BE734732}">
      <dgm:prSet/>
      <dgm:spPr>
        <a:solidFill>
          <a:srgbClr val="FFC000"/>
        </a:solidFill>
      </dgm:spPr>
      <dgm:t>
        <a:bodyPr/>
        <a:lstStyle/>
        <a:p>
          <a:endParaRPr lang="es-ES"/>
        </a:p>
      </dgm:t>
    </dgm:pt>
    <dgm:pt modelId="{2752E621-151E-4681-9851-0FD8532015D8}">
      <dgm:prSet phldrT="[Texto]" custT="1"/>
      <dgm:spPr>
        <a:solidFill>
          <a:srgbClr val="00B0F0">
            <a:alpha val="50000"/>
          </a:srgbClr>
        </a:solidFill>
      </dgm:spPr>
      <dgm:t>
        <a:bodyPr/>
        <a:lstStyle/>
        <a:p>
          <a:r>
            <a:rPr lang="es-ES" sz="1000" b="1" dirty="0" smtClean="0">
              <a:solidFill>
                <a:schemeClr val="tx1"/>
              </a:solidFill>
            </a:rPr>
            <a:t>Grupos Vulnerables</a:t>
          </a:r>
          <a:endParaRPr lang="es-ES" sz="1000" b="1" dirty="0">
            <a:solidFill>
              <a:schemeClr val="tx1"/>
            </a:solidFill>
          </a:endParaRPr>
        </a:p>
      </dgm:t>
    </dgm:pt>
    <dgm:pt modelId="{538EFC58-6319-4DB2-B0E0-7175DCD74723}" type="parTrans" cxnId="{5012D8F8-6C60-4AF7-9315-BBB4B065E819}">
      <dgm:prSet/>
      <dgm:spPr/>
      <dgm:t>
        <a:bodyPr/>
        <a:lstStyle/>
        <a:p>
          <a:endParaRPr lang="es-ES"/>
        </a:p>
      </dgm:t>
    </dgm:pt>
    <dgm:pt modelId="{F6B9A36A-2DA2-4B4F-9757-1056B4D4A298}" type="sibTrans" cxnId="{5012D8F8-6C60-4AF7-9315-BBB4B065E819}">
      <dgm:prSet/>
      <dgm:spPr>
        <a:solidFill>
          <a:srgbClr val="FFC000"/>
        </a:solidFill>
      </dgm:spPr>
      <dgm:t>
        <a:bodyPr/>
        <a:lstStyle/>
        <a:p>
          <a:endParaRPr lang="es-ES"/>
        </a:p>
      </dgm:t>
    </dgm:pt>
    <dgm:pt modelId="{30CB95B0-B143-429B-A479-65B91F164ECB}" type="pres">
      <dgm:prSet presAssocID="{723A5744-32B6-4BE6-9B56-651C91BC0CBF}" presName="cycle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es-ES"/>
        </a:p>
      </dgm:t>
    </dgm:pt>
    <dgm:pt modelId="{4F46E92F-13E9-4FD4-B514-33AA9B13CAC7}" type="pres">
      <dgm:prSet presAssocID="{D597F11C-1EEB-4393-A00E-C3A0E5CA74DB}" presName="node" presStyleLbl="node1" presStyleIdx="0" presStyleCnt="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AA8C3567-DB60-4B5B-A756-656A15147DFA}" type="pres">
      <dgm:prSet presAssocID="{3D29DF3D-9FEF-4CFF-9349-7FE2EA728383}" presName="sibTrans" presStyleLbl="sibTrans2D1" presStyleIdx="0" presStyleCnt="5"/>
      <dgm:spPr/>
      <dgm:t>
        <a:bodyPr/>
        <a:lstStyle/>
        <a:p>
          <a:endParaRPr lang="es-ES"/>
        </a:p>
      </dgm:t>
    </dgm:pt>
    <dgm:pt modelId="{128938DC-87F7-454E-A2F2-1B6A6EF2A97A}" type="pres">
      <dgm:prSet presAssocID="{3D29DF3D-9FEF-4CFF-9349-7FE2EA728383}" presName="connectorText" presStyleLbl="sibTrans2D1" presStyleIdx="0" presStyleCnt="5"/>
      <dgm:spPr/>
      <dgm:t>
        <a:bodyPr/>
        <a:lstStyle/>
        <a:p>
          <a:endParaRPr lang="es-ES"/>
        </a:p>
      </dgm:t>
    </dgm:pt>
    <dgm:pt modelId="{08820F79-57B3-4AFD-9E8A-6580F06FC16C}" type="pres">
      <dgm:prSet presAssocID="{BF0A90E6-5B6A-4B9D-AFBA-8E6E164BA3D7}" presName="node" presStyleLbl="node1" presStyleIdx="1" presStyleCnt="5" custScaleX="137221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333A0CFB-6F2C-41EC-9B3F-20A542EFA352}" type="pres">
      <dgm:prSet presAssocID="{D6999CA9-BACC-4B1A-B297-0E0447759F1E}" presName="sibTrans" presStyleLbl="sibTrans2D1" presStyleIdx="1" presStyleCnt="5"/>
      <dgm:spPr/>
      <dgm:t>
        <a:bodyPr/>
        <a:lstStyle/>
        <a:p>
          <a:endParaRPr lang="es-ES"/>
        </a:p>
      </dgm:t>
    </dgm:pt>
    <dgm:pt modelId="{AD8A310F-84BC-445C-9947-CB70D6C438A1}" type="pres">
      <dgm:prSet presAssocID="{D6999CA9-BACC-4B1A-B297-0E0447759F1E}" presName="connectorText" presStyleLbl="sibTrans2D1" presStyleIdx="1" presStyleCnt="5"/>
      <dgm:spPr/>
      <dgm:t>
        <a:bodyPr/>
        <a:lstStyle/>
        <a:p>
          <a:endParaRPr lang="es-ES"/>
        </a:p>
      </dgm:t>
    </dgm:pt>
    <dgm:pt modelId="{43CA3B94-CFD1-458A-AA57-222776807665}" type="pres">
      <dgm:prSet presAssocID="{BEA7E307-BF5C-4F58-82E1-A64DA346BEA3}" presName="node" presStyleLbl="node1" presStyleIdx="2" presStyleCnt="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DEFD99EA-C9F7-4CCE-BCA1-94478C9335DF}" type="pres">
      <dgm:prSet presAssocID="{65A1BD75-2C37-459F-8D56-ADBD6E27587E}" presName="sibTrans" presStyleLbl="sibTrans2D1" presStyleIdx="2" presStyleCnt="5"/>
      <dgm:spPr/>
      <dgm:t>
        <a:bodyPr/>
        <a:lstStyle/>
        <a:p>
          <a:endParaRPr lang="es-ES"/>
        </a:p>
      </dgm:t>
    </dgm:pt>
    <dgm:pt modelId="{28BE2791-FEFF-477B-BB74-589960F3D642}" type="pres">
      <dgm:prSet presAssocID="{65A1BD75-2C37-459F-8D56-ADBD6E27587E}" presName="connectorText" presStyleLbl="sibTrans2D1" presStyleIdx="2" presStyleCnt="5"/>
      <dgm:spPr/>
      <dgm:t>
        <a:bodyPr/>
        <a:lstStyle/>
        <a:p>
          <a:endParaRPr lang="es-ES"/>
        </a:p>
      </dgm:t>
    </dgm:pt>
    <dgm:pt modelId="{48B5144B-814B-4265-91AA-935130793D45}" type="pres">
      <dgm:prSet presAssocID="{4F50F690-DCE5-4EE3-94F4-BB1D484035B7}" presName="node" presStyleLbl="node1" presStyleIdx="3" presStyleCnt="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84D3DFE4-92E1-48BA-A21F-CB3C182DF8EB}" type="pres">
      <dgm:prSet presAssocID="{F45C28EE-0383-4399-B152-F80F2B1EDF4A}" presName="sibTrans" presStyleLbl="sibTrans2D1" presStyleIdx="3" presStyleCnt="5"/>
      <dgm:spPr/>
      <dgm:t>
        <a:bodyPr/>
        <a:lstStyle/>
        <a:p>
          <a:endParaRPr lang="es-ES"/>
        </a:p>
      </dgm:t>
    </dgm:pt>
    <dgm:pt modelId="{CA8EFA58-712D-4CC0-84D0-D0CCA0AA8E6F}" type="pres">
      <dgm:prSet presAssocID="{F45C28EE-0383-4399-B152-F80F2B1EDF4A}" presName="connectorText" presStyleLbl="sibTrans2D1" presStyleIdx="3" presStyleCnt="5"/>
      <dgm:spPr/>
      <dgm:t>
        <a:bodyPr/>
        <a:lstStyle/>
        <a:p>
          <a:endParaRPr lang="es-ES"/>
        </a:p>
      </dgm:t>
    </dgm:pt>
    <dgm:pt modelId="{3ECFA8C4-655F-4EC7-8AE5-7D0E71B6F82D}" type="pres">
      <dgm:prSet presAssocID="{2752E621-151E-4681-9851-0FD8532015D8}" presName="node" presStyleLbl="node1" presStyleIdx="4" presStyleCnt="5" custScaleX="129747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5755C99F-BD66-42F8-8DA6-8D1EEAB8B10E}" type="pres">
      <dgm:prSet presAssocID="{F6B9A36A-2DA2-4B4F-9757-1056B4D4A298}" presName="sibTrans" presStyleLbl="sibTrans2D1" presStyleIdx="4" presStyleCnt="5"/>
      <dgm:spPr/>
      <dgm:t>
        <a:bodyPr/>
        <a:lstStyle/>
        <a:p>
          <a:endParaRPr lang="es-ES"/>
        </a:p>
      </dgm:t>
    </dgm:pt>
    <dgm:pt modelId="{EEFA3910-23CD-475C-AB69-2572D03C5417}" type="pres">
      <dgm:prSet presAssocID="{F6B9A36A-2DA2-4B4F-9757-1056B4D4A298}" presName="connectorText" presStyleLbl="sibTrans2D1" presStyleIdx="4" presStyleCnt="5"/>
      <dgm:spPr/>
      <dgm:t>
        <a:bodyPr/>
        <a:lstStyle/>
        <a:p>
          <a:endParaRPr lang="es-ES"/>
        </a:p>
      </dgm:t>
    </dgm:pt>
  </dgm:ptLst>
  <dgm:cxnLst>
    <dgm:cxn modelId="{12AAC64B-8398-4457-AAA5-911E07933CAF}" srcId="{723A5744-32B6-4BE6-9B56-651C91BC0CBF}" destId="{BF0A90E6-5B6A-4B9D-AFBA-8E6E164BA3D7}" srcOrd="1" destOrd="0" parTransId="{78176A8B-6383-4508-A852-ED077D546477}" sibTransId="{D6999CA9-BACC-4B1A-B297-0E0447759F1E}"/>
    <dgm:cxn modelId="{7E4D71C3-D4A7-4CC8-BAC0-9D8E8F0FCA72}" type="presOf" srcId="{D6999CA9-BACC-4B1A-B297-0E0447759F1E}" destId="{333A0CFB-6F2C-41EC-9B3F-20A542EFA352}" srcOrd="0" destOrd="0" presId="urn:microsoft.com/office/officeart/2005/8/layout/cycle2"/>
    <dgm:cxn modelId="{AFCBC046-C98F-4592-9918-20038E321961}" type="presOf" srcId="{F6B9A36A-2DA2-4B4F-9757-1056B4D4A298}" destId="{EEFA3910-23CD-475C-AB69-2572D03C5417}" srcOrd="1" destOrd="0" presId="urn:microsoft.com/office/officeart/2005/8/layout/cycle2"/>
    <dgm:cxn modelId="{84665FC4-9F79-4754-8E37-5DE4F373CC6D}" srcId="{723A5744-32B6-4BE6-9B56-651C91BC0CBF}" destId="{BEA7E307-BF5C-4F58-82E1-A64DA346BEA3}" srcOrd="2" destOrd="0" parTransId="{0BD775C4-D56E-415D-A6D0-43BF8D094AE0}" sibTransId="{65A1BD75-2C37-459F-8D56-ADBD6E27587E}"/>
    <dgm:cxn modelId="{4BA3FE1D-8C80-47E2-888A-6C18FD66DBD5}" type="presOf" srcId="{4F50F690-DCE5-4EE3-94F4-BB1D484035B7}" destId="{48B5144B-814B-4265-91AA-935130793D45}" srcOrd="0" destOrd="0" presId="urn:microsoft.com/office/officeart/2005/8/layout/cycle2"/>
    <dgm:cxn modelId="{E2CB49CA-05B1-47EC-A882-52DD9B7DC9B2}" type="presOf" srcId="{D6999CA9-BACC-4B1A-B297-0E0447759F1E}" destId="{AD8A310F-84BC-445C-9947-CB70D6C438A1}" srcOrd="1" destOrd="0" presId="urn:microsoft.com/office/officeart/2005/8/layout/cycle2"/>
    <dgm:cxn modelId="{45E1BB4E-1624-4681-9C13-CD80EA39CF72}" type="presOf" srcId="{F45C28EE-0383-4399-B152-F80F2B1EDF4A}" destId="{CA8EFA58-712D-4CC0-84D0-D0CCA0AA8E6F}" srcOrd="1" destOrd="0" presId="urn:microsoft.com/office/officeart/2005/8/layout/cycle2"/>
    <dgm:cxn modelId="{36B18785-30B4-4666-B287-41E026EDAA68}" type="presOf" srcId="{F6B9A36A-2DA2-4B4F-9757-1056B4D4A298}" destId="{5755C99F-BD66-42F8-8DA6-8D1EEAB8B10E}" srcOrd="0" destOrd="0" presId="urn:microsoft.com/office/officeart/2005/8/layout/cycle2"/>
    <dgm:cxn modelId="{C285AA27-58F0-4273-8157-AFEE217366AF}" type="presOf" srcId="{65A1BD75-2C37-459F-8D56-ADBD6E27587E}" destId="{DEFD99EA-C9F7-4CCE-BCA1-94478C9335DF}" srcOrd="0" destOrd="0" presId="urn:microsoft.com/office/officeart/2005/8/layout/cycle2"/>
    <dgm:cxn modelId="{24F33D8F-9B1C-421C-A45D-438708526AD0}" type="presOf" srcId="{3D29DF3D-9FEF-4CFF-9349-7FE2EA728383}" destId="{128938DC-87F7-454E-A2F2-1B6A6EF2A97A}" srcOrd="1" destOrd="0" presId="urn:microsoft.com/office/officeart/2005/8/layout/cycle2"/>
    <dgm:cxn modelId="{02F6992B-7CBF-456E-8303-627271364569}" type="presOf" srcId="{F45C28EE-0383-4399-B152-F80F2B1EDF4A}" destId="{84D3DFE4-92E1-48BA-A21F-CB3C182DF8EB}" srcOrd="0" destOrd="0" presId="urn:microsoft.com/office/officeart/2005/8/layout/cycle2"/>
    <dgm:cxn modelId="{5012D8F8-6C60-4AF7-9315-BBB4B065E819}" srcId="{723A5744-32B6-4BE6-9B56-651C91BC0CBF}" destId="{2752E621-151E-4681-9851-0FD8532015D8}" srcOrd="4" destOrd="0" parTransId="{538EFC58-6319-4DB2-B0E0-7175DCD74723}" sibTransId="{F6B9A36A-2DA2-4B4F-9757-1056B4D4A298}"/>
    <dgm:cxn modelId="{3DDF5BC0-2BC9-403C-9EA8-E5B6F666B084}" type="presOf" srcId="{2752E621-151E-4681-9851-0FD8532015D8}" destId="{3ECFA8C4-655F-4EC7-8AE5-7D0E71B6F82D}" srcOrd="0" destOrd="0" presId="urn:microsoft.com/office/officeart/2005/8/layout/cycle2"/>
    <dgm:cxn modelId="{E5452518-9BC1-4F23-915F-EDF5DDE1D25D}" type="presOf" srcId="{D597F11C-1EEB-4393-A00E-C3A0E5CA74DB}" destId="{4F46E92F-13E9-4FD4-B514-33AA9B13CAC7}" srcOrd="0" destOrd="0" presId="urn:microsoft.com/office/officeart/2005/8/layout/cycle2"/>
    <dgm:cxn modelId="{1DB6C5E4-02E7-4EF6-814B-1216BC9041A7}" type="presOf" srcId="{3D29DF3D-9FEF-4CFF-9349-7FE2EA728383}" destId="{AA8C3567-DB60-4B5B-A756-656A15147DFA}" srcOrd="0" destOrd="0" presId="urn:microsoft.com/office/officeart/2005/8/layout/cycle2"/>
    <dgm:cxn modelId="{5FCE749C-9C01-4910-9E40-7DB78539E83D}" type="presOf" srcId="{723A5744-32B6-4BE6-9B56-651C91BC0CBF}" destId="{30CB95B0-B143-429B-A479-65B91F164ECB}" srcOrd="0" destOrd="0" presId="urn:microsoft.com/office/officeart/2005/8/layout/cycle2"/>
    <dgm:cxn modelId="{FF797516-085E-4100-B84A-1B64BE734732}" srcId="{723A5744-32B6-4BE6-9B56-651C91BC0CBF}" destId="{4F50F690-DCE5-4EE3-94F4-BB1D484035B7}" srcOrd="3" destOrd="0" parTransId="{EFD75370-8F57-415B-9D6D-77507EE05AAC}" sibTransId="{F45C28EE-0383-4399-B152-F80F2B1EDF4A}"/>
    <dgm:cxn modelId="{E3EB5056-F5E9-487E-BA14-D54BAD130DEF}" srcId="{723A5744-32B6-4BE6-9B56-651C91BC0CBF}" destId="{D597F11C-1EEB-4393-A00E-C3A0E5CA74DB}" srcOrd="0" destOrd="0" parTransId="{6D42B4BD-680A-4535-9275-05FCFF38D459}" sibTransId="{3D29DF3D-9FEF-4CFF-9349-7FE2EA728383}"/>
    <dgm:cxn modelId="{02723E18-8F58-4F8F-B3D6-BA2C8E8CE070}" type="presOf" srcId="{65A1BD75-2C37-459F-8D56-ADBD6E27587E}" destId="{28BE2791-FEFF-477B-BB74-589960F3D642}" srcOrd="1" destOrd="0" presId="urn:microsoft.com/office/officeart/2005/8/layout/cycle2"/>
    <dgm:cxn modelId="{7B28BCA4-DBA8-4581-914A-21B5C968CF62}" type="presOf" srcId="{BF0A90E6-5B6A-4B9D-AFBA-8E6E164BA3D7}" destId="{08820F79-57B3-4AFD-9E8A-6580F06FC16C}" srcOrd="0" destOrd="0" presId="urn:microsoft.com/office/officeart/2005/8/layout/cycle2"/>
    <dgm:cxn modelId="{FCB1D35D-FD1A-48DF-9FDE-6DB711AA05C9}" type="presOf" srcId="{BEA7E307-BF5C-4F58-82E1-A64DA346BEA3}" destId="{43CA3B94-CFD1-458A-AA57-222776807665}" srcOrd="0" destOrd="0" presId="urn:microsoft.com/office/officeart/2005/8/layout/cycle2"/>
    <dgm:cxn modelId="{34DA9B5F-3A4E-47AB-B2F9-E8860B26002F}" type="presParOf" srcId="{30CB95B0-B143-429B-A479-65B91F164ECB}" destId="{4F46E92F-13E9-4FD4-B514-33AA9B13CAC7}" srcOrd="0" destOrd="0" presId="urn:microsoft.com/office/officeart/2005/8/layout/cycle2"/>
    <dgm:cxn modelId="{D15CACBE-879C-41A5-BB5A-37C0B710EB9D}" type="presParOf" srcId="{30CB95B0-B143-429B-A479-65B91F164ECB}" destId="{AA8C3567-DB60-4B5B-A756-656A15147DFA}" srcOrd="1" destOrd="0" presId="urn:microsoft.com/office/officeart/2005/8/layout/cycle2"/>
    <dgm:cxn modelId="{A71BCD0C-418F-4159-8662-34D2808E2DEC}" type="presParOf" srcId="{AA8C3567-DB60-4B5B-A756-656A15147DFA}" destId="{128938DC-87F7-454E-A2F2-1B6A6EF2A97A}" srcOrd="0" destOrd="0" presId="urn:microsoft.com/office/officeart/2005/8/layout/cycle2"/>
    <dgm:cxn modelId="{66938202-C769-4474-8FD6-7059C5F23649}" type="presParOf" srcId="{30CB95B0-B143-429B-A479-65B91F164ECB}" destId="{08820F79-57B3-4AFD-9E8A-6580F06FC16C}" srcOrd="2" destOrd="0" presId="urn:microsoft.com/office/officeart/2005/8/layout/cycle2"/>
    <dgm:cxn modelId="{25694041-11A6-4E4E-97DE-8C20D91834E1}" type="presParOf" srcId="{30CB95B0-B143-429B-A479-65B91F164ECB}" destId="{333A0CFB-6F2C-41EC-9B3F-20A542EFA352}" srcOrd="3" destOrd="0" presId="urn:microsoft.com/office/officeart/2005/8/layout/cycle2"/>
    <dgm:cxn modelId="{1DC8A4C5-F916-4559-A37F-A03304952272}" type="presParOf" srcId="{333A0CFB-6F2C-41EC-9B3F-20A542EFA352}" destId="{AD8A310F-84BC-445C-9947-CB70D6C438A1}" srcOrd="0" destOrd="0" presId="urn:microsoft.com/office/officeart/2005/8/layout/cycle2"/>
    <dgm:cxn modelId="{96609A29-B02B-443A-B295-982CAF41D6F6}" type="presParOf" srcId="{30CB95B0-B143-429B-A479-65B91F164ECB}" destId="{43CA3B94-CFD1-458A-AA57-222776807665}" srcOrd="4" destOrd="0" presId="urn:microsoft.com/office/officeart/2005/8/layout/cycle2"/>
    <dgm:cxn modelId="{5F0C6101-3069-4113-ADB7-FE00C5B89171}" type="presParOf" srcId="{30CB95B0-B143-429B-A479-65B91F164ECB}" destId="{DEFD99EA-C9F7-4CCE-BCA1-94478C9335DF}" srcOrd="5" destOrd="0" presId="urn:microsoft.com/office/officeart/2005/8/layout/cycle2"/>
    <dgm:cxn modelId="{958846A5-97FF-4525-A234-A41CD7022ED6}" type="presParOf" srcId="{DEFD99EA-C9F7-4CCE-BCA1-94478C9335DF}" destId="{28BE2791-FEFF-477B-BB74-589960F3D642}" srcOrd="0" destOrd="0" presId="urn:microsoft.com/office/officeart/2005/8/layout/cycle2"/>
    <dgm:cxn modelId="{6D00E6F3-66D6-4733-8093-F40C2A9C0862}" type="presParOf" srcId="{30CB95B0-B143-429B-A479-65B91F164ECB}" destId="{48B5144B-814B-4265-91AA-935130793D45}" srcOrd="6" destOrd="0" presId="urn:microsoft.com/office/officeart/2005/8/layout/cycle2"/>
    <dgm:cxn modelId="{E9F7E11F-2A92-45D0-9AE3-FCC104B52DF0}" type="presParOf" srcId="{30CB95B0-B143-429B-A479-65B91F164ECB}" destId="{84D3DFE4-92E1-48BA-A21F-CB3C182DF8EB}" srcOrd="7" destOrd="0" presId="urn:microsoft.com/office/officeart/2005/8/layout/cycle2"/>
    <dgm:cxn modelId="{9DC9F28B-DD42-4CB6-978D-0B01932E4361}" type="presParOf" srcId="{84D3DFE4-92E1-48BA-A21F-CB3C182DF8EB}" destId="{CA8EFA58-712D-4CC0-84D0-D0CCA0AA8E6F}" srcOrd="0" destOrd="0" presId="urn:microsoft.com/office/officeart/2005/8/layout/cycle2"/>
    <dgm:cxn modelId="{95A2E306-FB7B-44C5-ABB5-4E666A336F68}" type="presParOf" srcId="{30CB95B0-B143-429B-A479-65B91F164ECB}" destId="{3ECFA8C4-655F-4EC7-8AE5-7D0E71B6F82D}" srcOrd="8" destOrd="0" presId="urn:microsoft.com/office/officeart/2005/8/layout/cycle2"/>
    <dgm:cxn modelId="{540D392E-BAAD-4F18-B805-96B28F4B56D8}" type="presParOf" srcId="{30CB95B0-B143-429B-A479-65B91F164ECB}" destId="{5755C99F-BD66-42F8-8DA6-8D1EEAB8B10E}" srcOrd="9" destOrd="0" presId="urn:microsoft.com/office/officeart/2005/8/layout/cycle2"/>
    <dgm:cxn modelId="{BAD65E8D-56F3-4940-85A6-9291341C8484}" type="presParOf" srcId="{5755C99F-BD66-42F8-8DA6-8D1EEAB8B10E}" destId="{EEFA3910-23CD-475C-AB69-2572D03C5417}" srcOrd="0" destOrd="0" presId="urn:microsoft.com/office/officeart/2005/8/layout/cycle2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4C8EFE25-86C2-4D90-8E2A-40C0A13E5145}" type="doc">
      <dgm:prSet loTypeId="urn:microsoft.com/office/officeart/2008/layout/AlternatingHexagons" loCatId="list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es-ES"/>
        </a:p>
      </dgm:t>
    </dgm:pt>
    <dgm:pt modelId="{83545B41-4A4B-444E-901D-BF07F4EB258D}">
      <dgm:prSet phldrT="[Texto]"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  <dgm:t>
        <a:bodyPr/>
        <a:lstStyle/>
        <a:p>
          <a:pPr algn="just"/>
          <a:endParaRPr lang="es-ES" dirty="0"/>
        </a:p>
      </dgm:t>
    </dgm:pt>
    <dgm:pt modelId="{5AE6FDB6-42B8-429C-AF49-C7A1F778ADFF}" type="parTrans" cxnId="{2F48A4A8-8959-4B82-BA75-47032F73D177}">
      <dgm:prSet/>
      <dgm:spPr/>
      <dgm:t>
        <a:bodyPr/>
        <a:lstStyle/>
        <a:p>
          <a:endParaRPr lang="es-ES"/>
        </a:p>
      </dgm:t>
    </dgm:pt>
    <dgm:pt modelId="{1921417A-A258-4DA6-A913-3E6877E43581}" type="sibTrans" cxnId="{2F48A4A8-8959-4B82-BA75-47032F73D177}">
      <dgm:prSet/>
      <dgm:spPr/>
      <dgm:t>
        <a:bodyPr/>
        <a:lstStyle/>
        <a:p>
          <a:endParaRPr lang="es-ES"/>
        </a:p>
      </dgm:t>
    </dgm:pt>
    <dgm:pt modelId="{90BA1B80-1632-45BD-BA6E-4842DD16C54A}">
      <dgm:prSet phldrT="[Texto]"/>
      <dgm:spPr/>
      <dgm:t>
        <a:bodyPr/>
        <a:lstStyle/>
        <a:p>
          <a:pPr algn="just"/>
          <a:endParaRPr lang="es-ES" dirty="0"/>
        </a:p>
      </dgm:t>
    </dgm:pt>
    <dgm:pt modelId="{BC2DA83A-22F9-4576-9D0F-24D073DE759F}" type="parTrans" cxnId="{AA666711-5F8C-4093-9FA7-D1C6FD55A254}">
      <dgm:prSet/>
      <dgm:spPr/>
      <dgm:t>
        <a:bodyPr/>
        <a:lstStyle/>
        <a:p>
          <a:endParaRPr lang="es-ES"/>
        </a:p>
      </dgm:t>
    </dgm:pt>
    <dgm:pt modelId="{65595B87-2183-47CC-A972-63CB8A907037}" type="sibTrans" cxnId="{AA666711-5F8C-4093-9FA7-D1C6FD55A254}">
      <dgm:prSet/>
      <dgm:spPr/>
      <dgm:t>
        <a:bodyPr/>
        <a:lstStyle/>
        <a:p>
          <a:endParaRPr lang="es-ES"/>
        </a:p>
      </dgm:t>
    </dgm:pt>
    <dgm:pt modelId="{557AED75-1B85-4B55-BF6D-3C6A5B8BDF76}">
      <dgm:prSet phldrT="[Texto]"/>
      <dgm:spPr>
        <a:blipFill rotWithShape="0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pPr algn="just"/>
          <a:endParaRPr lang="es-ES" dirty="0"/>
        </a:p>
      </dgm:t>
    </dgm:pt>
    <dgm:pt modelId="{B2B55558-83C0-4535-A25D-0FDDA53A0CE3}" type="parTrans" cxnId="{78BB8725-5F7F-4F86-AA8C-433A0F7B5BFB}">
      <dgm:prSet/>
      <dgm:spPr/>
      <dgm:t>
        <a:bodyPr/>
        <a:lstStyle/>
        <a:p>
          <a:endParaRPr lang="es-ES"/>
        </a:p>
      </dgm:t>
    </dgm:pt>
    <dgm:pt modelId="{B7BDFBEF-2691-4D04-8EE4-A71AF25B5BBF}" type="sibTrans" cxnId="{78BB8725-5F7F-4F86-AA8C-433A0F7B5BFB}">
      <dgm:prSet/>
      <dgm:spPr/>
      <dgm:t>
        <a:bodyPr/>
        <a:lstStyle/>
        <a:p>
          <a:endParaRPr lang="es-ES"/>
        </a:p>
      </dgm:t>
    </dgm:pt>
    <dgm:pt modelId="{211C70F7-DC6E-4510-91BE-AEB9CB8D10EC}">
      <dgm:prSet phldrT="[Texto]"/>
      <dgm:spPr/>
      <dgm:t>
        <a:bodyPr/>
        <a:lstStyle/>
        <a:p>
          <a:pPr algn="just"/>
          <a:endParaRPr lang="es-ES" dirty="0"/>
        </a:p>
      </dgm:t>
    </dgm:pt>
    <dgm:pt modelId="{FD1B2340-BA64-438D-8AF6-E1986D4AFB53}" type="parTrans" cxnId="{24827AB1-235D-43FC-B85D-B12C811FB94A}">
      <dgm:prSet/>
      <dgm:spPr/>
      <dgm:t>
        <a:bodyPr/>
        <a:lstStyle/>
        <a:p>
          <a:endParaRPr lang="es-ES"/>
        </a:p>
      </dgm:t>
    </dgm:pt>
    <dgm:pt modelId="{F6D84FA7-FCBC-4432-9888-78AC27D038C0}" type="sibTrans" cxnId="{24827AB1-235D-43FC-B85D-B12C811FB94A}">
      <dgm:prSet/>
      <dgm:spPr/>
      <dgm:t>
        <a:bodyPr/>
        <a:lstStyle/>
        <a:p>
          <a:endParaRPr lang="es-ES"/>
        </a:p>
      </dgm:t>
    </dgm:pt>
    <dgm:pt modelId="{E75DDED1-371B-456B-A358-1AC7CDFBB952}">
      <dgm:prSet phldrT="[Texto]" custT="1"/>
      <dgm:spPr/>
      <dgm:t>
        <a:bodyPr/>
        <a:lstStyle/>
        <a:p>
          <a:pPr algn="just"/>
          <a:r>
            <a:rPr lang="es-ES" sz="1000" dirty="0" smtClean="0">
              <a:solidFill>
                <a:schemeClr val="tx1"/>
              </a:solidFill>
              <a:latin typeface="Cambria" pitchFamily="18" charset="0"/>
            </a:rPr>
            <a:t>Dotar a las 31 sedes educativas para prestar el servicio de alimentación escolar</a:t>
          </a:r>
          <a:endParaRPr lang="es-ES" sz="1000" dirty="0">
            <a:solidFill>
              <a:schemeClr val="tx1"/>
            </a:solidFill>
            <a:latin typeface="Cambria" pitchFamily="18" charset="0"/>
          </a:endParaRPr>
        </a:p>
      </dgm:t>
    </dgm:pt>
    <dgm:pt modelId="{63E9BD1D-A736-4DAE-B8AD-601FE1A6DAEF}" type="sibTrans" cxnId="{5394926C-FAB9-4A03-A2D2-A0A50CBF1F49}">
      <dgm:prSet/>
      <dgm:spPr>
        <a:blipFill rotWithShape="0">
          <a:blip xmlns:r="http://schemas.openxmlformats.org/officeDocument/2006/relationships" r:embed="rId3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EDE142AA-16B5-4A73-A612-02CC21DEDB31}" type="parTrans" cxnId="{5394926C-FAB9-4A03-A2D2-A0A50CBF1F49}">
      <dgm:prSet/>
      <dgm:spPr/>
      <dgm:t>
        <a:bodyPr/>
        <a:lstStyle/>
        <a:p>
          <a:endParaRPr lang="es-ES"/>
        </a:p>
      </dgm:t>
    </dgm:pt>
    <dgm:pt modelId="{79CE5F76-BB6B-4D36-A662-F3F4666DDAF1}">
      <dgm:prSet phldrT="[Texto]"/>
      <dgm:spPr/>
      <dgm:t>
        <a:bodyPr/>
        <a:lstStyle/>
        <a:p>
          <a:pPr algn="just"/>
          <a:r>
            <a:rPr lang="es-ES" b="1" dirty="0" smtClean="0">
              <a:latin typeface="Cambria" pitchFamily="18" charset="0"/>
            </a:rPr>
            <a:t>Mantener la alimentación escolar anualmente a 1727 niños, niñas y adolescentes.</a:t>
          </a:r>
          <a:endParaRPr lang="es-ES" b="1" dirty="0">
            <a:latin typeface="Cambria" pitchFamily="18" charset="0"/>
          </a:endParaRPr>
        </a:p>
      </dgm:t>
    </dgm:pt>
    <dgm:pt modelId="{ED3197E6-18CB-4CC8-AA50-27F0E4CEA83A}" type="sibTrans" cxnId="{C4F2784A-5EA8-489C-B702-25A2FB1BBE22}">
      <dgm:prSet/>
      <dgm:spPr/>
      <dgm:t>
        <a:bodyPr/>
        <a:lstStyle/>
        <a:p>
          <a:endParaRPr lang="es-ES"/>
        </a:p>
      </dgm:t>
    </dgm:pt>
    <dgm:pt modelId="{B6BB665A-F446-4EC8-8825-5A720E08D549}" type="parTrans" cxnId="{C4F2784A-5EA8-489C-B702-25A2FB1BBE22}">
      <dgm:prSet/>
      <dgm:spPr/>
      <dgm:t>
        <a:bodyPr/>
        <a:lstStyle/>
        <a:p>
          <a:endParaRPr lang="es-ES"/>
        </a:p>
      </dgm:t>
    </dgm:pt>
    <dgm:pt modelId="{9D4D4984-F581-47CC-B842-7628AA01D7EF}" type="pres">
      <dgm:prSet presAssocID="{4C8EFE25-86C2-4D90-8E2A-40C0A13E5145}" presName="Name0" presStyleCnt="0">
        <dgm:presLayoutVars>
          <dgm:chMax/>
          <dgm:chPref/>
          <dgm:dir/>
          <dgm:animLvl val="lvl"/>
        </dgm:presLayoutVars>
      </dgm:prSet>
      <dgm:spPr/>
      <dgm:t>
        <a:bodyPr/>
        <a:lstStyle/>
        <a:p>
          <a:endParaRPr lang="es-ES"/>
        </a:p>
      </dgm:t>
    </dgm:pt>
    <dgm:pt modelId="{EA6CC350-9D1B-496A-A9FC-81AA2C5B5BB0}" type="pres">
      <dgm:prSet presAssocID="{83545B41-4A4B-444E-901D-BF07F4EB258D}" presName="composite" presStyleCnt="0"/>
      <dgm:spPr/>
    </dgm:pt>
    <dgm:pt modelId="{E860D375-4FAF-4214-AF98-112C0681C095}" type="pres">
      <dgm:prSet presAssocID="{83545B41-4A4B-444E-901D-BF07F4EB258D}" presName="Parent1" presStyleLbl="node1" presStyleIdx="0" presStyleCnt="6">
        <dgm:presLayoutVars>
          <dgm:chMax val="1"/>
          <dgm:chPref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03379437-9D7A-48DA-8474-812AE141F52B}" type="pres">
      <dgm:prSet presAssocID="{83545B41-4A4B-444E-901D-BF07F4EB258D}" presName="Childtext1" presStyleLbl="revTx" presStyleIdx="0" presStyleCnt="3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41F2C052-8369-47BE-80FE-0B1D7C23ABC1}" type="pres">
      <dgm:prSet presAssocID="{83545B41-4A4B-444E-901D-BF07F4EB258D}" presName="BalanceSpacing" presStyleCnt="0"/>
      <dgm:spPr/>
    </dgm:pt>
    <dgm:pt modelId="{C636E51F-DBB8-4AFC-A21D-420F3C356178}" type="pres">
      <dgm:prSet presAssocID="{83545B41-4A4B-444E-901D-BF07F4EB258D}" presName="BalanceSpacing1" presStyleCnt="0"/>
      <dgm:spPr/>
    </dgm:pt>
    <dgm:pt modelId="{27F5C02A-B3EC-494C-BE8E-6B225B76E1F0}" type="pres">
      <dgm:prSet presAssocID="{1921417A-A258-4DA6-A913-3E6877E43581}" presName="Accent1Text" presStyleLbl="node1" presStyleIdx="1" presStyleCnt="6"/>
      <dgm:spPr/>
      <dgm:t>
        <a:bodyPr/>
        <a:lstStyle/>
        <a:p>
          <a:endParaRPr lang="es-ES"/>
        </a:p>
      </dgm:t>
    </dgm:pt>
    <dgm:pt modelId="{A0B4A494-3E79-4947-9D9B-19761A4AC17E}" type="pres">
      <dgm:prSet presAssocID="{1921417A-A258-4DA6-A913-3E6877E43581}" presName="spaceBetweenRectangles" presStyleCnt="0"/>
      <dgm:spPr/>
    </dgm:pt>
    <dgm:pt modelId="{05DA7A90-428F-40AE-BCA5-EA4B114625E3}" type="pres">
      <dgm:prSet presAssocID="{557AED75-1B85-4B55-BF6D-3C6A5B8BDF76}" presName="composite" presStyleCnt="0"/>
      <dgm:spPr/>
    </dgm:pt>
    <dgm:pt modelId="{D28B443E-71B9-44BF-AC33-5361371827DC}" type="pres">
      <dgm:prSet presAssocID="{557AED75-1B85-4B55-BF6D-3C6A5B8BDF76}" presName="Parent1" presStyleLbl="node1" presStyleIdx="2" presStyleCnt="6">
        <dgm:presLayoutVars>
          <dgm:chMax val="1"/>
          <dgm:chPref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2ECF70FE-50EA-4002-8D5D-DF5E100C41C2}" type="pres">
      <dgm:prSet presAssocID="{557AED75-1B85-4B55-BF6D-3C6A5B8BDF76}" presName="Childtext1" presStyleLbl="revTx" presStyleIdx="1" presStyleCnt="3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ABC55ED4-704B-4898-B99C-9965B230CD6D}" type="pres">
      <dgm:prSet presAssocID="{557AED75-1B85-4B55-BF6D-3C6A5B8BDF76}" presName="BalanceSpacing" presStyleCnt="0"/>
      <dgm:spPr/>
    </dgm:pt>
    <dgm:pt modelId="{454DAC76-D021-48BD-8845-3C25C950596C}" type="pres">
      <dgm:prSet presAssocID="{557AED75-1B85-4B55-BF6D-3C6A5B8BDF76}" presName="BalanceSpacing1" presStyleCnt="0"/>
      <dgm:spPr/>
    </dgm:pt>
    <dgm:pt modelId="{316A1110-D539-4153-946E-F06E2AAF34DA}" type="pres">
      <dgm:prSet presAssocID="{B7BDFBEF-2691-4D04-8EE4-A71AF25B5BBF}" presName="Accent1Text" presStyleLbl="node1" presStyleIdx="3" presStyleCnt="6"/>
      <dgm:spPr/>
      <dgm:t>
        <a:bodyPr/>
        <a:lstStyle/>
        <a:p>
          <a:endParaRPr lang="es-ES"/>
        </a:p>
      </dgm:t>
    </dgm:pt>
    <dgm:pt modelId="{BABFD0B8-CEAA-4AAD-96DF-1266576B9EBF}" type="pres">
      <dgm:prSet presAssocID="{B7BDFBEF-2691-4D04-8EE4-A71AF25B5BBF}" presName="spaceBetweenRectangles" presStyleCnt="0"/>
      <dgm:spPr/>
    </dgm:pt>
    <dgm:pt modelId="{AE3E6B0D-0E86-476F-9E0A-4D5C972C9746}" type="pres">
      <dgm:prSet presAssocID="{E75DDED1-371B-456B-A358-1AC7CDFBB952}" presName="composite" presStyleCnt="0"/>
      <dgm:spPr/>
    </dgm:pt>
    <dgm:pt modelId="{1001C005-A6A9-494A-ABE6-57847CD4D600}" type="pres">
      <dgm:prSet presAssocID="{E75DDED1-371B-456B-A358-1AC7CDFBB952}" presName="Parent1" presStyleLbl="node1" presStyleIdx="4" presStyleCnt="6" custScaleX="119583" custLinFactNeighborX="553" custLinFactNeighborY="14331">
        <dgm:presLayoutVars>
          <dgm:chMax val="1"/>
          <dgm:chPref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E5926CC8-438F-4E70-8107-42D6210B1346}" type="pres">
      <dgm:prSet presAssocID="{E75DDED1-371B-456B-A358-1AC7CDFBB952}" presName="Childtext1" presStyleLbl="revTx" presStyleIdx="2" presStyleCnt="3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DF016F1D-9FBF-4FEF-894A-277C84B46A30}" type="pres">
      <dgm:prSet presAssocID="{E75DDED1-371B-456B-A358-1AC7CDFBB952}" presName="BalanceSpacing" presStyleCnt="0"/>
      <dgm:spPr/>
    </dgm:pt>
    <dgm:pt modelId="{46905B02-3842-491A-B227-7E2E4A468D53}" type="pres">
      <dgm:prSet presAssocID="{E75DDED1-371B-456B-A358-1AC7CDFBB952}" presName="BalanceSpacing1" presStyleCnt="0"/>
      <dgm:spPr/>
    </dgm:pt>
    <dgm:pt modelId="{561C1B45-E68A-40D3-9653-8CDA684E2039}" type="pres">
      <dgm:prSet presAssocID="{63E9BD1D-A736-4DAE-B8AD-601FE1A6DAEF}" presName="Accent1Text" presStyleLbl="node1" presStyleIdx="5" presStyleCnt="6" custScaleX="113821"/>
      <dgm:spPr/>
      <dgm:t>
        <a:bodyPr/>
        <a:lstStyle/>
        <a:p>
          <a:endParaRPr lang="es-ES"/>
        </a:p>
      </dgm:t>
    </dgm:pt>
  </dgm:ptLst>
  <dgm:cxnLst>
    <dgm:cxn modelId="{B21FC48C-871D-4803-807F-D3D9AAFBDE97}" type="presOf" srcId="{79CE5F76-BB6B-4D36-A662-F3F4666DDAF1}" destId="{2ECF70FE-50EA-4002-8D5D-DF5E100C41C2}" srcOrd="0" destOrd="0" presId="urn:microsoft.com/office/officeart/2008/layout/AlternatingHexagons"/>
    <dgm:cxn modelId="{5394926C-FAB9-4A03-A2D2-A0A50CBF1F49}" srcId="{4C8EFE25-86C2-4D90-8E2A-40C0A13E5145}" destId="{E75DDED1-371B-456B-A358-1AC7CDFBB952}" srcOrd="2" destOrd="0" parTransId="{EDE142AA-16B5-4A73-A612-02CC21DEDB31}" sibTransId="{63E9BD1D-A736-4DAE-B8AD-601FE1A6DAEF}"/>
    <dgm:cxn modelId="{78BB8725-5F7F-4F86-AA8C-433A0F7B5BFB}" srcId="{4C8EFE25-86C2-4D90-8E2A-40C0A13E5145}" destId="{557AED75-1B85-4B55-BF6D-3C6A5B8BDF76}" srcOrd="1" destOrd="0" parTransId="{B2B55558-83C0-4535-A25D-0FDDA53A0CE3}" sibTransId="{B7BDFBEF-2691-4D04-8EE4-A71AF25B5BBF}"/>
    <dgm:cxn modelId="{24827AB1-235D-43FC-B85D-B12C811FB94A}" srcId="{E75DDED1-371B-456B-A358-1AC7CDFBB952}" destId="{211C70F7-DC6E-4510-91BE-AEB9CB8D10EC}" srcOrd="0" destOrd="0" parTransId="{FD1B2340-BA64-438D-8AF6-E1986D4AFB53}" sibTransId="{F6D84FA7-FCBC-4432-9888-78AC27D038C0}"/>
    <dgm:cxn modelId="{2F48A4A8-8959-4B82-BA75-47032F73D177}" srcId="{4C8EFE25-86C2-4D90-8E2A-40C0A13E5145}" destId="{83545B41-4A4B-444E-901D-BF07F4EB258D}" srcOrd="0" destOrd="0" parTransId="{5AE6FDB6-42B8-429C-AF49-C7A1F778ADFF}" sibTransId="{1921417A-A258-4DA6-A913-3E6877E43581}"/>
    <dgm:cxn modelId="{3437E32C-D48D-4825-AD39-539DAE0BAFA2}" type="presOf" srcId="{63E9BD1D-A736-4DAE-B8AD-601FE1A6DAEF}" destId="{561C1B45-E68A-40D3-9653-8CDA684E2039}" srcOrd="0" destOrd="0" presId="urn:microsoft.com/office/officeart/2008/layout/AlternatingHexagons"/>
    <dgm:cxn modelId="{1A68354C-2862-414D-AD40-400E21217A73}" type="presOf" srcId="{557AED75-1B85-4B55-BF6D-3C6A5B8BDF76}" destId="{D28B443E-71B9-44BF-AC33-5361371827DC}" srcOrd="0" destOrd="0" presId="urn:microsoft.com/office/officeart/2008/layout/AlternatingHexagons"/>
    <dgm:cxn modelId="{D65CC124-A1F4-4FF5-B6D9-4A9BD2A990D0}" type="presOf" srcId="{83545B41-4A4B-444E-901D-BF07F4EB258D}" destId="{E860D375-4FAF-4214-AF98-112C0681C095}" srcOrd="0" destOrd="0" presId="urn:microsoft.com/office/officeart/2008/layout/AlternatingHexagons"/>
    <dgm:cxn modelId="{5D08C725-0FD3-4516-9D5D-6482610F616A}" type="presOf" srcId="{1921417A-A258-4DA6-A913-3E6877E43581}" destId="{27F5C02A-B3EC-494C-BE8E-6B225B76E1F0}" srcOrd="0" destOrd="0" presId="urn:microsoft.com/office/officeart/2008/layout/AlternatingHexagons"/>
    <dgm:cxn modelId="{5729454B-9217-4E77-9E6D-ABCFA10B0CBE}" type="presOf" srcId="{211C70F7-DC6E-4510-91BE-AEB9CB8D10EC}" destId="{E5926CC8-438F-4E70-8107-42D6210B1346}" srcOrd="0" destOrd="0" presId="urn:microsoft.com/office/officeart/2008/layout/AlternatingHexagons"/>
    <dgm:cxn modelId="{9A324E7E-5637-41B6-A853-C47EB3F8FEE2}" type="presOf" srcId="{B7BDFBEF-2691-4D04-8EE4-A71AF25B5BBF}" destId="{316A1110-D539-4153-946E-F06E2AAF34DA}" srcOrd="0" destOrd="0" presId="urn:microsoft.com/office/officeart/2008/layout/AlternatingHexagons"/>
    <dgm:cxn modelId="{470FDBF7-CF47-4CC3-98D8-DA500799191A}" type="presOf" srcId="{90BA1B80-1632-45BD-BA6E-4842DD16C54A}" destId="{03379437-9D7A-48DA-8474-812AE141F52B}" srcOrd="0" destOrd="0" presId="urn:microsoft.com/office/officeart/2008/layout/AlternatingHexagons"/>
    <dgm:cxn modelId="{027E50A9-9538-4BAF-92F7-C30007FA08B4}" type="presOf" srcId="{4C8EFE25-86C2-4D90-8E2A-40C0A13E5145}" destId="{9D4D4984-F581-47CC-B842-7628AA01D7EF}" srcOrd="0" destOrd="0" presId="urn:microsoft.com/office/officeart/2008/layout/AlternatingHexagons"/>
    <dgm:cxn modelId="{4216C35B-57D4-4A78-9D39-76C589E221D4}" type="presOf" srcId="{E75DDED1-371B-456B-A358-1AC7CDFBB952}" destId="{1001C005-A6A9-494A-ABE6-57847CD4D600}" srcOrd="0" destOrd="0" presId="urn:microsoft.com/office/officeart/2008/layout/AlternatingHexagons"/>
    <dgm:cxn modelId="{C4F2784A-5EA8-489C-B702-25A2FB1BBE22}" srcId="{557AED75-1B85-4B55-BF6D-3C6A5B8BDF76}" destId="{79CE5F76-BB6B-4D36-A662-F3F4666DDAF1}" srcOrd="0" destOrd="0" parTransId="{B6BB665A-F446-4EC8-8825-5A720E08D549}" sibTransId="{ED3197E6-18CB-4CC8-AA50-27F0E4CEA83A}"/>
    <dgm:cxn modelId="{AA666711-5F8C-4093-9FA7-D1C6FD55A254}" srcId="{83545B41-4A4B-444E-901D-BF07F4EB258D}" destId="{90BA1B80-1632-45BD-BA6E-4842DD16C54A}" srcOrd="0" destOrd="0" parTransId="{BC2DA83A-22F9-4576-9D0F-24D073DE759F}" sibTransId="{65595B87-2183-47CC-A972-63CB8A907037}"/>
    <dgm:cxn modelId="{EF8611F3-E595-49C6-98A9-A7C5FE91FF93}" type="presParOf" srcId="{9D4D4984-F581-47CC-B842-7628AA01D7EF}" destId="{EA6CC350-9D1B-496A-A9FC-81AA2C5B5BB0}" srcOrd="0" destOrd="0" presId="urn:microsoft.com/office/officeart/2008/layout/AlternatingHexagons"/>
    <dgm:cxn modelId="{0C8E1C3F-759E-40DD-BBCF-3064A1AEC8E2}" type="presParOf" srcId="{EA6CC350-9D1B-496A-A9FC-81AA2C5B5BB0}" destId="{E860D375-4FAF-4214-AF98-112C0681C095}" srcOrd="0" destOrd="0" presId="urn:microsoft.com/office/officeart/2008/layout/AlternatingHexagons"/>
    <dgm:cxn modelId="{838775FC-F368-4272-9E30-33FFCE5C5A23}" type="presParOf" srcId="{EA6CC350-9D1B-496A-A9FC-81AA2C5B5BB0}" destId="{03379437-9D7A-48DA-8474-812AE141F52B}" srcOrd="1" destOrd="0" presId="urn:microsoft.com/office/officeart/2008/layout/AlternatingHexagons"/>
    <dgm:cxn modelId="{A66C17E1-1E7B-4264-9FA0-14C53F11F39B}" type="presParOf" srcId="{EA6CC350-9D1B-496A-A9FC-81AA2C5B5BB0}" destId="{41F2C052-8369-47BE-80FE-0B1D7C23ABC1}" srcOrd="2" destOrd="0" presId="urn:microsoft.com/office/officeart/2008/layout/AlternatingHexagons"/>
    <dgm:cxn modelId="{A9BF73CF-5DA1-4699-AFF9-AC4A7BB8FC43}" type="presParOf" srcId="{EA6CC350-9D1B-496A-A9FC-81AA2C5B5BB0}" destId="{C636E51F-DBB8-4AFC-A21D-420F3C356178}" srcOrd="3" destOrd="0" presId="urn:microsoft.com/office/officeart/2008/layout/AlternatingHexagons"/>
    <dgm:cxn modelId="{C1036587-77EB-42CE-88B6-57C3B09F37F3}" type="presParOf" srcId="{EA6CC350-9D1B-496A-A9FC-81AA2C5B5BB0}" destId="{27F5C02A-B3EC-494C-BE8E-6B225B76E1F0}" srcOrd="4" destOrd="0" presId="urn:microsoft.com/office/officeart/2008/layout/AlternatingHexagons"/>
    <dgm:cxn modelId="{7B9DFA56-4CD3-41C0-B582-C5B39F66044A}" type="presParOf" srcId="{9D4D4984-F581-47CC-B842-7628AA01D7EF}" destId="{A0B4A494-3E79-4947-9D9B-19761A4AC17E}" srcOrd="1" destOrd="0" presId="urn:microsoft.com/office/officeart/2008/layout/AlternatingHexagons"/>
    <dgm:cxn modelId="{926D3806-886E-4D37-9A12-71D02695EE7F}" type="presParOf" srcId="{9D4D4984-F581-47CC-B842-7628AA01D7EF}" destId="{05DA7A90-428F-40AE-BCA5-EA4B114625E3}" srcOrd="2" destOrd="0" presId="urn:microsoft.com/office/officeart/2008/layout/AlternatingHexagons"/>
    <dgm:cxn modelId="{C870170D-6CA7-49ED-BC50-8BBCEF9004E5}" type="presParOf" srcId="{05DA7A90-428F-40AE-BCA5-EA4B114625E3}" destId="{D28B443E-71B9-44BF-AC33-5361371827DC}" srcOrd="0" destOrd="0" presId="urn:microsoft.com/office/officeart/2008/layout/AlternatingHexagons"/>
    <dgm:cxn modelId="{53D1650E-1DE2-4DDF-8C7A-4889D299114C}" type="presParOf" srcId="{05DA7A90-428F-40AE-BCA5-EA4B114625E3}" destId="{2ECF70FE-50EA-4002-8D5D-DF5E100C41C2}" srcOrd="1" destOrd="0" presId="urn:microsoft.com/office/officeart/2008/layout/AlternatingHexagons"/>
    <dgm:cxn modelId="{460B5BB3-9F35-456E-92F9-88D8F004E28B}" type="presParOf" srcId="{05DA7A90-428F-40AE-BCA5-EA4B114625E3}" destId="{ABC55ED4-704B-4898-B99C-9965B230CD6D}" srcOrd="2" destOrd="0" presId="urn:microsoft.com/office/officeart/2008/layout/AlternatingHexagons"/>
    <dgm:cxn modelId="{1F713E36-AAC6-4467-A7DC-4A2BDABFB638}" type="presParOf" srcId="{05DA7A90-428F-40AE-BCA5-EA4B114625E3}" destId="{454DAC76-D021-48BD-8845-3C25C950596C}" srcOrd="3" destOrd="0" presId="urn:microsoft.com/office/officeart/2008/layout/AlternatingHexagons"/>
    <dgm:cxn modelId="{1E85B6CA-37ED-4487-AF5E-B57B106AE4B8}" type="presParOf" srcId="{05DA7A90-428F-40AE-BCA5-EA4B114625E3}" destId="{316A1110-D539-4153-946E-F06E2AAF34DA}" srcOrd="4" destOrd="0" presId="urn:microsoft.com/office/officeart/2008/layout/AlternatingHexagons"/>
    <dgm:cxn modelId="{A5B6B4BD-0F43-42FB-B522-DC7194140F20}" type="presParOf" srcId="{9D4D4984-F581-47CC-B842-7628AA01D7EF}" destId="{BABFD0B8-CEAA-4AAD-96DF-1266576B9EBF}" srcOrd="3" destOrd="0" presId="urn:microsoft.com/office/officeart/2008/layout/AlternatingHexagons"/>
    <dgm:cxn modelId="{89D5E22B-3131-420D-8AAC-199A63325B74}" type="presParOf" srcId="{9D4D4984-F581-47CC-B842-7628AA01D7EF}" destId="{AE3E6B0D-0E86-476F-9E0A-4D5C972C9746}" srcOrd="4" destOrd="0" presId="urn:microsoft.com/office/officeart/2008/layout/AlternatingHexagons"/>
    <dgm:cxn modelId="{68106B09-E879-4E75-B979-F597F8D86C98}" type="presParOf" srcId="{AE3E6B0D-0E86-476F-9E0A-4D5C972C9746}" destId="{1001C005-A6A9-494A-ABE6-57847CD4D600}" srcOrd="0" destOrd="0" presId="urn:microsoft.com/office/officeart/2008/layout/AlternatingHexagons"/>
    <dgm:cxn modelId="{31033021-D822-464A-BC13-2CF48B16217A}" type="presParOf" srcId="{AE3E6B0D-0E86-476F-9E0A-4D5C972C9746}" destId="{E5926CC8-438F-4E70-8107-42D6210B1346}" srcOrd="1" destOrd="0" presId="urn:microsoft.com/office/officeart/2008/layout/AlternatingHexagons"/>
    <dgm:cxn modelId="{64E72DA9-ABDC-427D-BF61-49FE215A693A}" type="presParOf" srcId="{AE3E6B0D-0E86-476F-9E0A-4D5C972C9746}" destId="{DF016F1D-9FBF-4FEF-894A-277C84B46A30}" srcOrd="2" destOrd="0" presId="urn:microsoft.com/office/officeart/2008/layout/AlternatingHexagons"/>
    <dgm:cxn modelId="{5C7EB04B-C928-4CFE-982F-5866025B8E9C}" type="presParOf" srcId="{AE3E6B0D-0E86-476F-9E0A-4D5C972C9746}" destId="{46905B02-3842-491A-B227-7E2E4A468D53}" srcOrd="3" destOrd="0" presId="urn:microsoft.com/office/officeart/2008/layout/AlternatingHexagons"/>
    <dgm:cxn modelId="{9BC940A2-4723-476F-85F4-3F3EB0F4B1CA}" type="presParOf" srcId="{AE3E6B0D-0E86-476F-9E0A-4D5C972C9746}" destId="{561C1B45-E68A-40D3-9653-8CDA684E2039}" srcOrd="4" destOrd="0" presId="urn:microsoft.com/office/officeart/2008/layout/AlternatingHexagons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4C8EFE25-86C2-4D90-8E2A-40C0A13E5145}" type="doc">
      <dgm:prSet loTypeId="urn:microsoft.com/office/officeart/2008/layout/AlternatingHexagons" loCatId="list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es-ES"/>
        </a:p>
      </dgm:t>
    </dgm:pt>
    <dgm:pt modelId="{83545B41-4A4B-444E-901D-BF07F4EB258D}">
      <dgm:prSet phldrT="[Texto]"/>
      <dgm:spPr/>
      <dgm:t>
        <a:bodyPr/>
        <a:lstStyle/>
        <a:p>
          <a:pPr algn="just"/>
          <a:r>
            <a:rPr lang="es-ES" b="1" dirty="0" smtClean="0">
              <a:solidFill>
                <a:schemeClr val="tx1"/>
              </a:solidFill>
              <a:latin typeface="Cambria" pitchFamily="18" charset="0"/>
            </a:rPr>
            <a:t>Construir 270 m2 de aula educativa para mejorar la atención escolarizada en el cuatrienio.</a:t>
          </a:r>
          <a:endParaRPr lang="es-ES" b="1" dirty="0">
            <a:solidFill>
              <a:schemeClr val="tx1"/>
            </a:solidFill>
            <a:latin typeface="Cambria" pitchFamily="18" charset="0"/>
          </a:endParaRPr>
        </a:p>
      </dgm:t>
    </dgm:pt>
    <dgm:pt modelId="{5AE6FDB6-42B8-429C-AF49-C7A1F778ADFF}" type="parTrans" cxnId="{2F48A4A8-8959-4B82-BA75-47032F73D177}">
      <dgm:prSet/>
      <dgm:spPr/>
      <dgm:t>
        <a:bodyPr/>
        <a:lstStyle/>
        <a:p>
          <a:endParaRPr lang="es-ES"/>
        </a:p>
      </dgm:t>
    </dgm:pt>
    <dgm:pt modelId="{1921417A-A258-4DA6-A913-3E6877E43581}" type="sibTrans" cxnId="{2F48A4A8-8959-4B82-BA75-47032F73D177}">
      <dgm:prSet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90BA1B80-1632-45BD-BA6E-4842DD16C54A}">
      <dgm:prSet phldrT="[Texto]" custT="1"/>
      <dgm:spPr/>
      <dgm:t>
        <a:bodyPr/>
        <a:lstStyle/>
        <a:p>
          <a:pPr algn="just"/>
          <a:r>
            <a:rPr lang="es-ES" sz="1100" b="1" dirty="0" smtClean="0">
              <a:solidFill>
                <a:schemeClr val="tx1"/>
              </a:solidFill>
              <a:latin typeface="Cambria" pitchFamily="18" charset="0"/>
            </a:rPr>
            <a:t>Mantener la infraestructura de las 31 sedes educativas</a:t>
          </a:r>
          <a:endParaRPr lang="es-ES" sz="1100" b="1" dirty="0">
            <a:solidFill>
              <a:schemeClr val="tx1"/>
            </a:solidFill>
            <a:latin typeface="Cambria" pitchFamily="18" charset="0"/>
          </a:endParaRPr>
        </a:p>
      </dgm:t>
    </dgm:pt>
    <dgm:pt modelId="{BC2DA83A-22F9-4576-9D0F-24D073DE759F}" type="parTrans" cxnId="{AA666711-5F8C-4093-9FA7-D1C6FD55A254}">
      <dgm:prSet/>
      <dgm:spPr/>
      <dgm:t>
        <a:bodyPr/>
        <a:lstStyle/>
        <a:p>
          <a:endParaRPr lang="es-ES"/>
        </a:p>
      </dgm:t>
    </dgm:pt>
    <dgm:pt modelId="{65595B87-2183-47CC-A972-63CB8A907037}" type="sibTrans" cxnId="{AA666711-5F8C-4093-9FA7-D1C6FD55A254}">
      <dgm:prSet/>
      <dgm:spPr/>
      <dgm:t>
        <a:bodyPr/>
        <a:lstStyle/>
        <a:p>
          <a:endParaRPr lang="es-ES"/>
        </a:p>
      </dgm:t>
    </dgm:pt>
    <dgm:pt modelId="{557AED75-1B85-4B55-BF6D-3C6A5B8BDF76}">
      <dgm:prSet phldrT="[Texto]"/>
      <dgm:spPr>
        <a:blipFill rotWithShape="0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pPr algn="just"/>
          <a:endParaRPr lang="es-ES" dirty="0"/>
        </a:p>
      </dgm:t>
    </dgm:pt>
    <dgm:pt modelId="{B2B55558-83C0-4535-A25D-0FDDA53A0CE3}" type="parTrans" cxnId="{78BB8725-5F7F-4F86-AA8C-433A0F7B5BFB}">
      <dgm:prSet/>
      <dgm:spPr/>
      <dgm:t>
        <a:bodyPr/>
        <a:lstStyle/>
        <a:p>
          <a:endParaRPr lang="es-ES"/>
        </a:p>
      </dgm:t>
    </dgm:pt>
    <dgm:pt modelId="{B7BDFBEF-2691-4D04-8EE4-A71AF25B5BBF}" type="sibTrans" cxnId="{78BB8725-5F7F-4F86-AA8C-433A0F7B5BFB}">
      <dgm:prSet/>
      <dgm:spPr>
        <a:blipFill rotWithShape="0">
          <a:blip xmlns:r="http://schemas.openxmlformats.org/officeDocument/2006/relationships" r:embed="rId3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79CE5F76-BB6B-4D36-A662-F3F4666DDAF1}">
      <dgm:prSet phldrT="[Texto]" custT="1"/>
      <dgm:spPr/>
      <dgm:t>
        <a:bodyPr/>
        <a:lstStyle/>
        <a:p>
          <a:pPr algn="just"/>
          <a:r>
            <a:rPr lang="es-ES" sz="1100" b="1" dirty="0" smtClean="0">
              <a:solidFill>
                <a:schemeClr val="tx1"/>
              </a:solidFill>
              <a:latin typeface="Cambria" pitchFamily="18" charset="0"/>
            </a:rPr>
            <a:t>Adecuar un predio de  propiedad del municipio para la infraestructura educativa</a:t>
          </a:r>
          <a:endParaRPr lang="es-ES" sz="1100" b="1" dirty="0">
            <a:solidFill>
              <a:schemeClr val="tx1"/>
            </a:solidFill>
            <a:latin typeface="Cambria" pitchFamily="18" charset="0"/>
          </a:endParaRPr>
        </a:p>
      </dgm:t>
    </dgm:pt>
    <dgm:pt modelId="{B6BB665A-F446-4EC8-8825-5A720E08D549}" type="parTrans" cxnId="{C4F2784A-5EA8-489C-B702-25A2FB1BBE22}">
      <dgm:prSet/>
      <dgm:spPr/>
      <dgm:t>
        <a:bodyPr/>
        <a:lstStyle/>
        <a:p>
          <a:endParaRPr lang="es-ES"/>
        </a:p>
      </dgm:t>
    </dgm:pt>
    <dgm:pt modelId="{ED3197E6-18CB-4CC8-AA50-27F0E4CEA83A}" type="sibTrans" cxnId="{C4F2784A-5EA8-489C-B702-25A2FB1BBE22}">
      <dgm:prSet/>
      <dgm:spPr/>
      <dgm:t>
        <a:bodyPr/>
        <a:lstStyle/>
        <a:p>
          <a:endParaRPr lang="es-ES"/>
        </a:p>
      </dgm:t>
    </dgm:pt>
    <dgm:pt modelId="{211C70F7-DC6E-4510-91BE-AEB9CB8D10EC}">
      <dgm:prSet phldrT="[Texto]"/>
      <dgm:spPr/>
      <dgm:t>
        <a:bodyPr/>
        <a:lstStyle/>
        <a:p>
          <a:pPr algn="just"/>
          <a:endParaRPr lang="es-ES" dirty="0"/>
        </a:p>
      </dgm:t>
    </dgm:pt>
    <dgm:pt modelId="{FD1B2340-BA64-438D-8AF6-E1986D4AFB53}" type="parTrans" cxnId="{24827AB1-235D-43FC-B85D-B12C811FB94A}">
      <dgm:prSet/>
      <dgm:spPr/>
      <dgm:t>
        <a:bodyPr/>
        <a:lstStyle/>
        <a:p>
          <a:endParaRPr lang="es-ES"/>
        </a:p>
      </dgm:t>
    </dgm:pt>
    <dgm:pt modelId="{F6D84FA7-FCBC-4432-9888-78AC27D038C0}" type="sibTrans" cxnId="{24827AB1-235D-43FC-B85D-B12C811FB94A}">
      <dgm:prSet/>
      <dgm:spPr/>
      <dgm:t>
        <a:bodyPr/>
        <a:lstStyle/>
        <a:p>
          <a:endParaRPr lang="es-ES"/>
        </a:p>
      </dgm:t>
    </dgm:pt>
    <dgm:pt modelId="{E75DDED1-371B-456B-A358-1AC7CDFBB952}">
      <dgm:prSet phldrT="[Texto]" custT="1"/>
      <dgm:spPr/>
      <dgm:t>
        <a:bodyPr/>
        <a:lstStyle/>
        <a:p>
          <a:pPr algn="just"/>
          <a:r>
            <a:rPr lang="es-ES" sz="1000" b="1" dirty="0" smtClean="0">
              <a:solidFill>
                <a:schemeClr val="tx1"/>
              </a:solidFill>
              <a:latin typeface="Cambria" pitchFamily="18" charset="0"/>
            </a:rPr>
            <a:t>Construir un cerramiento para una institución educativa en el cuatrienio .</a:t>
          </a:r>
        </a:p>
      </dgm:t>
    </dgm:pt>
    <dgm:pt modelId="{63E9BD1D-A736-4DAE-B8AD-601FE1A6DAEF}" type="sibTrans" cxnId="{5394926C-FAB9-4A03-A2D2-A0A50CBF1F49}">
      <dgm:prSet/>
      <dgm:spPr>
        <a:blipFill rotWithShape="0">
          <a:blip xmlns:r="http://schemas.openxmlformats.org/officeDocument/2006/relationships" r:embed="rId4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EDE142AA-16B5-4A73-A612-02CC21DEDB31}" type="parTrans" cxnId="{5394926C-FAB9-4A03-A2D2-A0A50CBF1F49}">
      <dgm:prSet/>
      <dgm:spPr/>
      <dgm:t>
        <a:bodyPr/>
        <a:lstStyle/>
        <a:p>
          <a:endParaRPr lang="es-ES"/>
        </a:p>
      </dgm:t>
    </dgm:pt>
    <dgm:pt modelId="{9D4D4984-F581-47CC-B842-7628AA01D7EF}" type="pres">
      <dgm:prSet presAssocID="{4C8EFE25-86C2-4D90-8E2A-40C0A13E5145}" presName="Name0" presStyleCnt="0">
        <dgm:presLayoutVars>
          <dgm:chMax/>
          <dgm:chPref/>
          <dgm:dir/>
          <dgm:animLvl val="lvl"/>
        </dgm:presLayoutVars>
      </dgm:prSet>
      <dgm:spPr/>
      <dgm:t>
        <a:bodyPr/>
        <a:lstStyle/>
        <a:p>
          <a:endParaRPr lang="es-ES"/>
        </a:p>
      </dgm:t>
    </dgm:pt>
    <dgm:pt modelId="{EA6CC350-9D1B-496A-A9FC-81AA2C5B5BB0}" type="pres">
      <dgm:prSet presAssocID="{83545B41-4A4B-444E-901D-BF07F4EB258D}" presName="composite" presStyleCnt="0"/>
      <dgm:spPr/>
    </dgm:pt>
    <dgm:pt modelId="{E860D375-4FAF-4214-AF98-112C0681C095}" type="pres">
      <dgm:prSet presAssocID="{83545B41-4A4B-444E-901D-BF07F4EB258D}" presName="Parent1" presStyleLbl="node1" presStyleIdx="0" presStyleCnt="6">
        <dgm:presLayoutVars>
          <dgm:chMax val="1"/>
          <dgm:chPref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03379437-9D7A-48DA-8474-812AE141F52B}" type="pres">
      <dgm:prSet presAssocID="{83545B41-4A4B-444E-901D-BF07F4EB258D}" presName="Childtext1" presStyleLbl="revTx" presStyleIdx="0" presStyleCnt="3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41F2C052-8369-47BE-80FE-0B1D7C23ABC1}" type="pres">
      <dgm:prSet presAssocID="{83545B41-4A4B-444E-901D-BF07F4EB258D}" presName="BalanceSpacing" presStyleCnt="0"/>
      <dgm:spPr/>
    </dgm:pt>
    <dgm:pt modelId="{C636E51F-DBB8-4AFC-A21D-420F3C356178}" type="pres">
      <dgm:prSet presAssocID="{83545B41-4A4B-444E-901D-BF07F4EB258D}" presName="BalanceSpacing1" presStyleCnt="0"/>
      <dgm:spPr/>
    </dgm:pt>
    <dgm:pt modelId="{27F5C02A-B3EC-494C-BE8E-6B225B76E1F0}" type="pres">
      <dgm:prSet presAssocID="{1921417A-A258-4DA6-A913-3E6877E43581}" presName="Accent1Text" presStyleLbl="node1" presStyleIdx="1" presStyleCnt="6"/>
      <dgm:spPr/>
      <dgm:t>
        <a:bodyPr/>
        <a:lstStyle/>
        <a:p>
          <a:endParaRPr lang="es-ES"/>
        </a:p>
      </dgm:t>
    </dgm:pt>
    <dgm:pt modelId="{A0B4A494-3E79-4947-9D9B-19761A4AC17E}" type="pres">
      <dgm:prSet presAssocID="{1921417A-A258-4DA6-A913-3E6877E43581}" presName="spaceBetweenRectangles" presStyleCnt="0"/>
      <dgm:spPr/>
    </dgm:pt>
    <dgm:pt modelId="{05DA7A90-428F-40AE-BCA5-EA4B114625E3}" type="pres">
      <dgm:prSet presAssocID="{557AED75-1B85-4B55-BF6D-3C6A5B8BDF76}" presName="composite" presStyleCnt="0"/>
      <dgm:spPr/>
    </dgm:pt>
    <dgm:pt modelId="{D28B443E-71B9-44BF-AC33-5361371827DC}" type="pres">
      <dgm:prSet presAssocID="{557AED75-1B85-4B55-BF6D-3C6A5B8BDF76}" presName="Parent1" presStyleLbl="node1" presStyleIdx="2" presStyleCnt="6">
        <dgm:presLayoutVars>
          <dgm:chMax val="1"/>
          <dgm:chPref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2ECF70FE-50EA-4002-8D5D-DF5E100C41C2}" type="pres">
      <dgm:prSet presAssocID="{557AED75-1B85-4B55-BF6D-3C6A5B8BDF76}" presName="Childtext1" presStyleLbl="revTx" presStyleIdx="1" presStyleCnt="3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ABC55ED4-704B-4898-B99C-9965B230CD6D}" type="pres">
      <dgm:prSet presAssocID="{557AED75-1B85-4B55-BF6D-3C6A5B8BDF76}" presName="BalanceSpacing" presStyleCnt="0"/>
      <dgm:spPr/>
    </dgm:pt>
    <dgm:pt modelId="{454DAC76-D021-48BD-8845-3C25C950596C}" type="pres">
      <dgm:prSet presAssocID="{557AED75-1B85-4B55-BF6D-3C6A5B8BDF76}" presName="BalanceSpacing1" presStyleCnt="0"/>
      <dgm:spPr/>
    </dgm:pt>
    <dgm:pt modelId="{316A1110-D539-4153-946E-F06E2AAF34DA}" type="pres">
      <dgm:prSet presAssocID="{B7BDFBEF-2691-4D04-8EE4-A71AF25B5BBF}" presName="Accent1Text" presStyleLbl="node1" presStyleIdx="3" presStyleCnt="6"/>
      <dgm:spPr/>
      <dgm:t>
        <a:bodyPr/>
        <a:lstStyle/>
        <a:p>
          <a:endParaRPr lang="es-ES"/>
        </a:p>
      </dgm:t>
    </dgm:pt>
    <dgm:pt modelId="{BABFD0B8-CEAA-4AAD-96DF-1266576B9EBF}" type="pres">
      <dgm:prSet presAssocID="{B7BDFBEF-2691-4D04-8EE4-A71AF25B5BBF}" presName="spaceBetweenRectangles" presStyleCnt="0"/>
      <dgm:spPr/>
    </dgm:pt>
    <dgm:pt modelId="{AE3E6B0D-0E86-476F-9E0A-4D5C972C9746}" type="pres">
      <dgm:prSet presAssocID="{E75DDED1-371B-456B-A358-1AC7CDFBB952}" presName="composite" presStyleCnt="0"/>
      <dgm:spPr/>
    </dgm:pt>
    <dgm:pt modelId="{1001C005-A6A9-494A-ABE6-57847CD4D600}" type="pres">
      <dgm:prSet presAssocID="{E75DDED1-371B-456B-A358-1AC7CDFBB952}" presName="Parent1" presStyleLbl="node1" presStyleIdx="4" presStyleCnt="6" custScaleX="130700">
        <dgm:presLayoutVars>
          <dgm:chMax val="1"/>
          <dgm:chPref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E5926CC8-438F-4E70-8107-42D6210B1346}" type="pres">
      <dgm:prSet presAssocID="{E75DDED1-371B-456B-A358-1AC7CDFBB952}" presName="Childtext1" presStyleLbl="revTx" presStyleIdx="2" presStyleCnt="3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DF016F1D-9FBF-4FEF-894A-277C84B46A30}" type="pres">
      <dgm:prSet presAssocID="{E75DDED1-371B-456B-A358-1AC7CDFBB952}" presName="BalanceSpacing" presStyleCnt="0"/>
      <dgm:spPr/>
    </dgm:pt>
    <dgm:pt modelId="{46905B02-3842-491A-B227-7E2E4A468D53}" type="pres">
      <dgm:prSet presAssocID="{E75DDED1-371B-456B-A358-1AC7CDFBB952}" presName="BalanceSpacing1" presStyleCnt="0"/>
      <dgm:spPr/>
    </dgm:pt>
    <dgm:pt modelId="{561C1B45-E68A-40D3-9653-8CDA684E2039}" type="pres">
      <dgm:prSet presAssocID="{63E9BD1D-A736-4DAE-B8AD-601FE1A6DAEF}" presName="Accent1Text" presStyleLbl="node1" presStyleIdx="5" presStyleCnt="6" custScaleX="113821"/>
      <dgm:spPr/>
      <dgm:t>
        <a:bodyPr/>
        <a:lstStyle/>
        <a:p>
          <a:endParaRPr lang="es-ES"/>
        </a:p>
      </dgm:t>
    </dgm:pt>
  </dgm:ptLst>
  <dgm:cxnLst>
    <dgm:cxn modelId="{5394926C-FAB9-4A03-A2D2-A0A50CBF1F49}" srcId="{4C8EFE25-86C2-4D90-8E2A-40C0A13E5145}" destId="{E75DDED1-371B-456B-A358-1AC7CDFBB952}" srcOrd="2" destOrd="0" parTransId="{EDE142AA-16B5-4A73-A612-02CC21DEDB31}" sibTransId="{63E9BD1D-A736-4DAE-B8AD-601FE1A6DAEF}"/>
    <dgm:cxn modelId="{0DA8506E-7CEE-40FA-81F7-474678A507B4}" type="presOf" srcId="{79CE5F76-BB6B-4D36-A662-F3F4666DDAF1}" destId="{2ECF70FE-50EA-4002-8D5D-DF5E100C41C2}" srcOrd="0" destOrd="0" presId="urn:microsoft.com/office/officeart/2008/layout/AlternatingHexagons"/>
    <dgm:cxn modelId="{BEBAC995-4A73-4F4F-ACEA-EFBAE280E639}" type="presOf" srcId="{63E9BD1D-A736-4DAE-B8AD-601FE1A6DAEF}" destId="{561C1B45-E68A-40D3-9653-8CDA684E2039}" srcOrd="0" destOrd="0" presId="urn:microsoft.com/office/officeart/2008/layout/AlternatingHexagons"/>
    <dgm:cxn modelId="{C4F2784A-5EA8-489C-B702-25A2FB1BBE22}" srcId="{557AED75-1B85-4B55-BF6D-3C6A5B8BDF76}" destId="{79CE5F76-BB6B-4D36-A662-F3F4666DDAF1}" srcOrd="0" destOrd="0" parTransId="{B6BB665A-F446-4EC8-8825-5A720E08D549}" sibTransId="{ED3197E6-18CB-4CC8-AA50-27F0E4CEA83A}"/>
    <dgm:cxn modelId="{2F48A4A8-8959-4B82-BA75-47032F73D177}" srcId="{4C8EFE25-86C2-4D90-8E2A-40C0A13E5145}" destId="{83545B41-4A4B-444E-901D-BF07F4EB258D}" srcOrd="0" destOrd="0" parTransId="{5AE6FDB6-42B8-429C-AF49-C7A1F778ADFF}" sibTransId="{1921417A-A258-4DA6-A913-3E6877E43581}"/>
    <dgm:cxn modelId="{799506DE-6CEB-4EE5-A69D-BE3A680FCA95}" type="presOf" srcId="{83545B41-4A4B-444E-901D-BF07F4EB258D}" destId="{E860D375-4FAF-4214-AF98-112C0681C095}" srcOrd="0" destOrd="0" presId="urn:microsoft.com/office/officeart/2008/layout/AlternatingHexagons"/>
    <dgm:cxn modelId="{5A7F7900-9B83-4684-A8CD-826F313B67D1}" type="presOf" srcId="{211C70F7-DC6E-4510-91BE-AEB9CB8D10EC}" destId="{E5926CC8-438F-4E70-8107-42D6210B1346}" srcOrd="0" destOrd="0" presId="urn:microsoft.com/office/officeart/2008/layout/AlternatingHexagons"/>
    <dgm:cxn modelId="{AA666711-5F8C-4093-9FA7-D1C6FD55A254}" srcId="{83545B41-4A4B-444E-901D-BF07F4EB258D}" destId="{90BA1B80-1632-45BD-BA6E-4842DD16C54A}" srcOrd="0" destOrd="0" parTransId="{BC2DA83A-22F9-4576-9D0F-24D073DE759F}" sibTransId="{65595B87-2183-47CC-A972-63CB8A907037}"/>
    <dgm:cxn modelId="{40EAFF71-F134-48FC-A294-723FA0AE236F}" type="presOf" srcId="{E75DDED1-371B-456B-A358-1AC7CDFBB952}" destId="{1001C005-A6A9-494A-ABE6-57847CD4D600}" srcOrd="0" destOrd="0" presId="urn:microsoft.com/office/officeart/2008/layout/AlternatingHexagons"/>
    <dgm:cxn modelId="{EF971A0B-2E47-4702-83A5-0198947BD7B4}" type="presOf" srcId="{557AED75-1B85-4B55-BF6D-3C6A5B8BDF76}" destId="{D28B443E-71B9-44BF-AC33-5361371827DC}" srcOrd="0" destOrd="0" presId="urn:microsoft.com/office/officeart/2008/layout/AlternatingHexagons"/>
    <dgm:cxn modelId="{78BB8725-5F7F-4F86-AA8C-433A0F7B5BFB}" srcId="{4C8EFE25-86C2-4D90-8E2A-40C0A13E5145}" destId="{557AED75-1B85-4B55-BF6D-3C6A5B8BDF76}" srcOrd="1" destOrd="0" parTransId="{B2B55558-83C0-4535-A25D-0FDDA53A0CE3}" sibTransId="{B7BDFBEF-2691-4D04-8EE4-A71AF25B5BBF}"/>
    <dgm:cxn modelId="{3B843B0C-3F91-4C5A-BE13-5DEE528603A7}" type="presOf" srcId="{1921417A-A258-4DA6-A913-3E6877E43581}" destId="{27F5C02A-B3EC-494C-BE8E-6B225B76E1F0}" srcOrd="0" destOrd="0" presId="urn:microsoft.com/office/officeart/2008/layout/AlternatingHexagons"/>
    <dgm:cxn modelId="{EB8793A5-1352-43B9-B667-6E73D8A29AC5}" type="presOf" srcId="{90BA1B80-1632-45BD-BA6E-4842DD16C54A}" destId="{03379437-9D7A-48DA-8474-812AE141F52B}" srcOrd="0" destOrd="0" presId="urn:microsoft.com/office/officeart/2008/layout/AlternatingHexagons"/>
    <dgm:cxn modelId="{24827AB1-235D-43FC-B85D-B12C811FB94A}" srcId="{E75DDED1-371B-456B-A358-1AC7CDFBB952}" destId="{211C70F7-DC6E-4510-91BE-AEB9CB8D10EC}" srcOrd="0" destOrd="0" parTransId="{FD1B2340-BA64-438D-8AF6-E1986D4AFB53}" sibTransId="{F6D84FA7-FCBC-4432-9888-78AC27D038C0}"/>
    <dgm:cxn modelId="{FD66B2A4-6AF0-45D0-884B-D172E637D2EE}" type="presOf" srcId="{4C8EFE25-86C2-4D90-8E2A-40C0A13E5145}" destId="{9D4D4984-F581-47CC-B842-7628AA01D7EF}" srcOrd="0" destOrd="0" presId="urn:microsoft.com/office/officeart/2008/layout/AlternatingHexagons"/>
    <dgm:cxn modelId="{934FD1F4-004B-4571-B618-3D437E3C7D2D}" type="presOf" srcId="{B7BDFBEF-2691-4D04-8EE4-A71AF25B5BBF}" destId="{316A1110-D539-4153-946E-F06E2AAF34DA}" srcOrd="0" destOrd="0" presId="urn:microsoft.com/office/officeart/2008/layout/AlternatingHexagons"/>
    <dgm:cxn modelId="{0AD6D74E-6143-4BD0-80DC-73CC8C364AE0}" type="presParOf" srcId="{9D4D4984-F581-47CC-B842-7628AA01D7EF}" destId="{EA6CC350-9D1B-496A-A9FC-81AA2C5B5BB0}" srcOrd="0" destOrd="0" presId="urn:microsoft.com/office/officeart/2008/layout/AlternatingHexagons"/>
    <dgm:cxn modelId="{ECB3998C-DBB0-4606-B5C1-F09200EDD918}" type="presParOf" srcId="{EA6CC350-9D1B-496A-A9FC-81AA2C5B5BB0}" destId="{E860D375-4FAF-4214-AF98-112C0681C095}" srcOrd="0" destOrd="0" presId="urn:microsoft.com/office/officeart/2008/layout/AlternatingHexagons"/>
    <dgm:cxn modelId="{EAA419F6-8A3B-4801-8380-85069BD3DDE7}" type="presParOf" srcId="{EA6CC350-9D1B-496A-A9FC-81AA2C5B5BB0}" destId="{03379437-9D7A-48DA-8474-812AE141F52B}" srcOrd="1" destOrd="0" presId="urn:microsoft.com/office/officeart/2008/layout/AlternatingHexagons"/>
    <dgm:cxn modelId="{4112019D-EE71-4A36-A227-8D8BB46A988A}" type="presParOf" srcId="{EA6CC350-9D1B-496A-A9FC-81AA2C5B5BB0}" destId="{41F2C052-8369-47BE-80FE-0B1D7C23ABC1}" srcOrd="2" destOrd="0" presId="urn:microsoft.com/office/officeart/2008/layout/AlternatingHexagons"/>
    <dgm:cxn modelId="{92183E74-D1A6-448B-BA50-9E110043BDF9}" type="presParOf" srcId="{EA6CC350-9D1B-496A-A9FC-81AA2C5B5BB0}" destId="{C636E51F-DBB8-4AFC-A21D-420F3C356178}" srcOrd="3" destOrd="0" presId="urn:microsoft.com/office/officeart/2008/layout/AlternatingHexagons"/>
    <dgm:cxn modelId="{1107019F-35C7-4693-9E5C-40F8E903F6E8}" type="presParOf" srcId="{EA6CC350-9D1B-496A-A9FC-81AA2C5B5BB0}" destId="{27F5C02A-B3EC-494C-BE8E-6B225B76E1F0}" srcOrd="4" destOrd="0" presId="urn:microsoft.com/office/officeart/2008/layout/AlternatingHexagons"/>
    <dgm:cxn modelId="{24FACA69-D0A7-4ABA-B5B7-92D40D8FA588}" type="presParOf" srcId="{9D4D4984-F581-47CC-B842-7628AA01D7EF}" destId="{A0B4A494-3E79-4947-9D9B-19761A4AC17E}" srcOrd="1" destOrd="0" presId="urn:microsoft.com/office/officeart/2008/layout/AlternatingHexagons"/>
    <dgm:cxn modelId="{C827BEE4-6C29-4337-A1D7-F81451D6FD42}" type="presParOf" srcId="{9D4D4984-F581-47CC-B842-7628AA01D7EF}" destId="{05DA7A90-428F-40AE-BCA5-EA4B114625E3}" srcOrd="2" destOrd="0" presId="urn:microsoft.com/office/officeart/2008/layout/AlternatingHexagons"/>
    <dgm:cxn modelId="{8C68E63E-EEDB-45CD-9647-62528F8D2DD9}" type="presParOf" srcId="{05DA7A90-428F-40AE-BCA5-EA4B114625E3}" destId="{D28B443E-71B9-44BF-AC33-5361371827DC}" srcOrd="0" destOrd="0" presId="urn:microsoft.com/office/officeart/2008/layout/AlternatingHexagons"/>
    <dgm:cxn modelId="{392489B5-AB54-4062-90AA-BD65C3005C7B}" type="presParOf" srcId="{05DA7A90-428F-40AE-BCA5-EA4B114625E3}" destId="{2ECF70FE-50EA-4002-8D5D-DF5E100C41C2}" srcOrd="1" destOrd="0" presId="urn:microsoft.com/office/officeart/2008/layout/AlternatingHexagons"/>
    <dgm:cxn modelId="{983CDB22-9BBA-443B-A3E8-806CCF57F5D2}" type="presParOf" srcId="{05DA7A90-428F-40AE-BCA5-EA4B114625E3}" destId="{ABC55ED4-704B-4898-B99C-9965B230CD6D}" srcOrd="2" destOrd="0" presId="urn:microsoft.com/office/officeart/2008/layout/AlternatingHexagons"/>
    <dgm:cxn modelId="{7D1698F0-63B2-4F4D-9786-9D65C38EC97F}" type="presParOf" srcId="{05DA7A90-428F-40AE-BCA5-EA4B114625E3}" destId="{454DAC76-D021-48BD-8845-3C25C950596C}" srcOrd="3" destOrd="0" presId="urn:microsoft.com/office/officeart/2008/layout/AlternatingHexagons"/>
    <dgm:cxn modelId="{3171530B-75D2-4DA4-8261-24D7081ECA47}" type="presParOf" srcId="{05DA7A90-428F-40AE-BCA5-EA4B114625E3}" destId="{316A1110-D539-4153-946E-F06E2AAF34DA}" srcOrd="4" destOrd="0" presId="urn:microsoft.com/office/officeart/2008/layout/AlternatingHexagons"/>
    <dgm:cxn modelId="{D6E2775D-1D42-4A1E-AB18-7574AAFE052D}" type="presParOf" srcId="{9D4D4984-F581-47CC-B842-7628AA01D7EF}" destId="{BABFD0B8-CEAA-4AAD-96DF-1266576B9EBF}" srcOrd="3" destOrd="0" presId="urn:microsoft.com/office/officeart/2008/layout/AlternatingHexagons"/>
    <dgm:cxn modelId="{99278990-C03D-4C7F-9EB6-34B46B0006FC}" type="presParOf" srcId="{9D4D4984-F581-47CC-B842-7628AA01D7EF}" destId="{AE3E6B0D-0E86-476F-9E0A-4D5C972C9746}" srcOrd="4" destOrd="0" presId="urn:microsoft.com/office/officeart/2008/layout/AlternatingHexagons"/>
    <dgm:cxn modelId="{EBE1E1EF-5893-43C5-B35E-FAD46E300196}" type="presParOf" srcId="{AE3E6B0D-0E86-476F-9E0A-4D5C972C9746}" destId="{1001C005-A6A9-494A-ABE6-57847CD4D600}" srcOrd="0" destOrd="0" presId="urn:microsoft.com/office/officeart/2008/layout/AlternatingHexagons"/>
    <dgm:cxn modelId="{36F19FF6-562E-4770-9F2D-D43734E626B3}" type="presParOf" srcId="{AE3E6B0D-0E86-476F-9E0A-4D5C972C9746}" destId="{E5926CC8-438F-4E70-8107-42D6210B1346}" srcOrd="1" destOrd="0" presId="urn:microsoft.com/office/officeart/2008/layout/AlternatingHexagons"/>
    <dgm:cxn modelId="{FA5BB610-30B7-44A2-BF92-37D9B751793B}" type="presParOf" srcId="{AE3E6B0D-0E86-476F-9E0A-4D5C972C9746}" destId="{DF016F1D-9FBF-4FEF-894A-277C84B46A30}" srcOrd="2" destOrd="0" presId="urn:microsoft.com/office/officeart/2008/layout/AlternatingHexagons"/>
    <dgm:cxn modelId="{CC03D8E2-BCBB-4575-9F09-A9485EFA6979}" type="presParOf" srcId="{AE3E6B0D-0E86-476F-9E0A-4D5C972C9746}" destId="{46905B02-3842-491A-B227-7E2E4A468D53}" srcOrd="3" destOrd="0" presId="urn:microsoft.com/office/officeart/2008/layout/AlternatingHexagons"/>
    <dgm:cxn modelId="{F784CFFE-7BB3-425E-9609-F19DDC47B5EA}" type="presParOf" srcId="{AE3E6B0D-0E86-476F-9E0A-4D5C972C9746}" destId="{561C1B45-E68A-40D3-9653-8CDA684E2039}" srcOrd="4" destOrd="0" presId="urn:microsoft.com/office/officeart/2008/layout/AlternatingHexagons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DD3887EB-91B5-41DB-95C9-375C710C4E17}" type="doc">
      <dgm:prSet loTypeId="urn:microsoft.com/office/officeart/2008/layout/VerticalCurvedList" loCatId="list" qsTypeId="urn:microsoft.com/office/officeart/2005/8/quickstyle/simple3" qsCatId="simple" csTypeId="urn:microsoft.com/office/officeart/2005/8/colors/colorful1" csCatId="colorful" phldr="1"/>
      <dgm:spPr/>
      <dgm:t>
        <a:bodyPr/>
        <a:lstStyle/>
        <a:p>
          <a:endParaRPr lang="es-ES"/>
        </a:p>
      </dgm:t>
    </dgm:pt>
    <dgm:pt modelId="{462304BE-8266-4B6C-A4B3-A1E30D29F1A5}">
      <dgm:prSet phldrT="[Texto]"/>
      <dgm:spPr/>
      <dgm:t>
        <a:bodyPr/>
        <a:lstStyle/>
        <a:p>
          <a:pPr algn="just"/>
          <a:r>
            <a:rPr lang="es-ES" b="1" dirty="0" smtClean="0">
              <a:latin typeface="Cambria" pitchFamily="18" charset="0"/>
            </a:rPr>
            <a:t>Implementación del 40% plan de seguridad alimentaria</a:t>
          </a:r>
          <a:endParaRPr lang="es-ES" b="1" dirty="0">
            <a:latin typeface="Cambria" pitchFamily="18" charset="0"/>
          </a:endParaRPr>
        </a:p>
      </dgm:t>
    </dgm:pt>
    <dgm:pt modelId="{96FA3859-47A9-4A28-B59D-3E4493C9C18E}" type="parTrans" cxnId="{F9E04413-EE1A-4928-B3CB-BF85D341A14F}">
      <dgm:prSet/>
      <dgm:spPr/>
      <dgm:t>
        <a:bodyPr/>
        <a:lstStyle/>
        <a:p>
          <a:endParaRPr lang="es-ES"/>
        </a:p>
      </dgm:t>
    </dgm:pt>
    <dgm:pt modelId="{72B45395-1DBB-4E7F-8545-474A14B04529}" type="sibTrans" cxnId="{F9E04413-EE1A-4928-B3CB-BF85D341A14F}">
      <dgm:prSet/>
      <dgm:spPr/>
      <dgm:t>
        <a:bodyPr/>
        <a:lstStyle/>
        <a:p>
          <a:endParaRPr lang="es-ES"/>
        </a:p>
      </dgm:t>
    </dgm:pt>
    <dgm:pt modelId="{029866C6-ACE6-4A54-A3B6-E5DD40BCE2D7}">
      <dgm:prSet phldrT="[Texto]"/>
      <dgm:spPr/>
      <dgm:t>
        <a:bodyPr/>
        <a:lstStyle/>
        <a:p>
          <a:pPr algn="just"/>
          <a:r>
            <a:rPr lang="es-ES" b="1" dirty="0" smtClean="0">
              <a:latin typeface="Cambria" pitchFamily="18" charset="0"/>
            </a:rPr>
            <a:t>Mantener  un programa anual  de salud sexual</a:t>
          </a:r>
          <a:endParaRPr lang="es-ES" b="1" dirty="0">
            <a:latin typeface="Cambria" pitchFamily="18" charset="0"/>
          </a:endParaRPr>
        </a:p>
      </dgm:t>
    </dgm:pt>
    <dgm:pt modelId="{247CF69D-5B7D-443C-A648-03D2B5303E16}" type="parTrans" cxnId="{CC9FAE77-2AF1-4706-83FB-8C07EBE6ACB4}">
      <dgm:prSet/>
      <dgm:spPr/>
      <dgm:t>
        <a:bodyPr/>
        <a:lstStyle/>
        <a:p>
          <a:endParaRPr lang="es-ES"/>
        </a:p>
      </dgm:t>
    </dgm:pt>
    <dgm:pt modelId="{D0AE7226-2056-4F88-9809-2421C8CA6BE7}" type="sibTrans" cxnId="{CC9FAE77-2AF1-4706-83FB-8C07EBE6ACB4}">
      <dgm:prSet/>
      <dgm:spPr/>
      <dgm:t>
        <a:bodyPr/>
        <a:lstStyle/>
        <a:p>
          <a:endParaRPr lang="es-ES"/>
        </a:p>
      </dgm:t>
    </dgm:pt>
    <dgm:pt modelId="{F919655C-10B3-4FC6-A93B-0B68AD6A9B68}">
      <dgm:prSet phldrT="[Texto]"/>
      <dgm:spPr/>
      <dgm:t>
        <a:bodyPr/>
        <a:lstStyle/>
        <a:p>
          <a:pPr algn="just"/>
          <a:r>
            <a:rPr lang="es-ES" b="1" dirty="0" smtClean="0">
              <a:latin typeface="Cambria" pitchFamily="18" charset="0"/>
            </a:rPr>
            <a:t>Mantener el programa anualmente  de salud mental y sana convivencia.</a:t>
          </a:r>
          <a:endParaRPr lang="es-ES" b="1" dirty="0">
            <a:latin typeface="Cambria" pitchFamily="18" charset="0"/>
          </a:endParaRPr>
        </a:p>
      </dgm:t>
    </dgm:pt>
    <dgm:pt modelId="{F9D9C26F-C224-4761-A78F-5A43145B91F1}" type="parTrans" cxnId="{FAF2808F-2109-40DD-8820-E76315F217AD}">
      <dgm:prSet/>
      <dgm:spPr/>
      <dgm:t>
        <a:bodyPr/>
        <a:lstStyle/>
        <a:p>
          <a:endParaRPr lang="es-ES"/>
        </a:p>
      </dgm:t>
    </dgm:pt>
    <dgm:pt modelId="{55A84696-1DF6-4839-8FB7-7E6F33D4CD37}" type="sibTrans" cxnId="{FAF2808F-2109-40DD-8820-E76315F217AD}">
      <dgm:prSet/>
      <dgm:spPr/>
      <dgm:t>
        <a:bodyPr/>
        <a:lstStyle/>
        <a:p>
          <a:endParaRPr lang="es-ES"/>
        </a:p>
      </dgm:t>
    </dgm:pt>
    <dgm:pt modelId="{D35F5EE9-2EFD-44F1-883D-D8805744735A}">
      <dgm:prSet phldrT="[Texto]"/>
      <dgm:spPr/>
      <dgm:t>
        <a:bodyPr/>
        <a:lstStyle/>
        <a:p>
          <a:pPr algn="just"/>
          <a:r>
            <a:rPr lang="es-ES" b="1" dirty="0" smtClean="0">
              <a:solidFill>
                <a:schemeClr val="tx1"/>
              </a:solidFill>
              <a:latin typeface="Cambria" pitchFamily="18" charset="0"/>
            </a:rPr>
            <a:t>Mantener 3100 familias con acompañamiento  en educación en salud y prevención de la enfermedad.</a:t>
          </a:r>
          <a:endParaRPr lang="es-ES" b="1" dirty="0">
            <a:solidFill>
              <a:schemeClr val="tx1"/>
            </a:solidFill>
            <a:latin typeface="Cambria" pitchFamily="18" charset="0"/>
          </a:endParaRPr>
        </a:p>
      </dgm:t>
    </dgm:pt>
    <dgm:pt modelId="{739DDFCE-9E97-4653-A64B-2BDAE7359DC4}" type="parTrans" cxnId="{992961A3-5D76-410E-8218-E53E8160F1B0}">
      <dgm:prSet/>
      <dgm:spPr/>
      <dgm:t>
        <a:bodyPr/>
        <a:lstStyle/>
        <a:p>
          <a:endParaRPr lang="es-ES"/>
        </a:p>
      </dgm:t>
    </dgm:pt>
    <dgm:pt modelId="{0F4417DE-7654-4249-BF0E-C9FEA98ACFCA}" type="sibTrans" cxnId="{992961A3-5D76-410E-8218-E53E8160F1B0}">
      <dgm:prSet/>
      <dgm:spPr/>
      <dgm:t>
        <a:bodyPr/>
        <a:lstStyle/>
        <a:p>
          <a:endParaRPr lang="es-ES"/>
        </a:p>
      </dgm:t>
    </dgm:pt>
    <dgm:pt modelId="{3539A269-92EC-48A0-98C5-E3A488191FCF}" type="pres">
      <dgm:prSet presAssocID="{DD3887EB-91B5-41DB-95C9-375C710C4E17}" presName="Name0" presStyleCnt="0">
        <dgm:presLayoutVars>
          <dgm:chMax val="7"/>
          <dgm:chPref val="7"/>
          <dgm:dir/>
        </dgm:presLayoutVars>
      </dgm:prSet>
      <dgm:spPr/>
      <dgm:t>
        <a:bodyPr/>
        <a:lstStyle/>
        <a:p>
          <a:endParaRPr lang="es-ES"/>
        </a:p>
      </dgm:t>
    </dgm:pt>
    <dgm:pt modelId="{4FBA7389-8F50-4EFA-9477-07526F695D15}" type="pres">
      <dgm:prSet presAssocID="{DD3887EB-91B5-41DB-95C9-375C710C4E17}" presName="Name1" presStyleCnt="0"/>
      <dgm:spPr/>
    </dgm:pt>
    <dgm:pt modelId="{06B32B48-7B89-4C70-AF70-322FFEFE2E28}" type="pres">
      <dgm:prSet presAssocID="{DD3887EB-91B5-41DB-95C9-375C710C4E17}" presName="cycle" presStyleCnt="0"/>
      <dgm:spPr/>
    </dgm:pt>
    <dgm:pt modelId="{7796E5B1-9884-4FD2-A8E7-FFB96F5ECF1F}" type="pres">
      <dgm:prSet presAssocID="{DD3887EB-91B5-41DB-95C9-375C710C4E17}" presName="srcNode" presStyleLbl="node1" presStyleIdx="0" presStyleCnt="4"/>
      <dgm:spPr/>
    </dgm:pt>
    <dgm:pt modelId="{0C5A7E48-189B-4CDA-A2B6-D665820041F2}" type="pres">
      <dgm:prSet presAssocID="{DD3887EB-91B5-41DB-95C9-375C710C4E17}" presName="conn" presStyleLbl="parChTrans1D2" presStyleIdx="0" presStyleCnt="1"/>
      <dgm:spPr/>
      <dgm:t>
        <a:bodyPr/>
        <a:lstStyle/>
        <a:p>
          <a:endParaRPr lang="es-ES"/>
        </a:p>
      </dgm:t>
    </dgm:pt>
    <dgm:pt modelId="{BCA5E48E-68D8-4A4B-B05C-E7AAB78FC34E}" type="pres">
      <dgm:prSet presAssocID="{DD3887EB-91B5-41DB-95C9-375C710C4E17}" presName="extraNode" presStyleLbl="node1" presStyleIdx="0" presStyleCnt="4"/>
      <dgm:spPr/>
    </dgm:pt>
    <dgm:pt modelId="{968021BE-8B2C-48A6-860D-4594DDE0FC1C}" type="pres">
      <dgm:prSet presAssocID="{DD3887EB-91B5-41DB-95C9-375C710C4E17}" presName="dstNode" presStyleLbl="node1" presStyleIdx="0" presStyleCnt="4"/>
      <dgm:spPr/>
    </dgm:pt>
    <dgm:pt modelId="{F532889E-2495-4166-942C-6CE660801C2E}" type="pres">
      <dgm:prSet presAssocID="{462304BE-8266-4B6C-A4B3-A1E30D29F1A5}" presName="text_1" presStyleLbl="node1" presStyleIdx="0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9C271B05-0A0B-4B29-A0ED-055396352772}" type="pres">
      <dgm:prSet presAssocID="{462304BE-8266-4B6C-A4B3-A1E30D29F1A5}" presName="accent_1" presStyleCnt="0"/>
      <dgm:spPr/>
    </dgm:pt>
    <dgm:pt modelId="{80BE960C-0076-4286-9DE5-F7923276D068}" type="pres">
      <dgm:prSet presAssocID="{462304BE-8266-4B6C-A4B3-A1E30D29F1A5}" presName="accentRepeatNode" presStyleLbl="solidFgAcc1" presStyleIdx="0" presStyleCnt="4"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  <dgm:t>
        <a:bodyPr/>
        <a:lstStyle/>
        <a:p>
          <a:endParaRPr lang="es-CO"/>
        </a:p>
      </dgm:t>
    </dgm:pt>
    <dgm:pt modelId="{24B73580-A37B-45EC-BC79-CFCE13A2FB1E}" type="pres">
      <dgm:prSet presAssocID="{029866C6-ACE6-4A54-A3B6-E5DD40BCE2D7}" presName="text_2" presStyleLbl="node1" presStyleIdx="1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DCA4D3B9-5DB6-42C8-ACAD-348E14B6D322}" type="pres">
      <dgm:prSet presAssocID="{029866C6-ACE6-4A54-A3B6-E5DD40BCE2D7}" presName="accent_2" presStyleCnt="0"/>
      <dgm:spPr/>
    </dgm:pt>
    <dgm:pt modelId="{C7FCB5E5-2C28-4E3D-804D-246E141B16C9}" type="pres">
      <dgm:prSet presAssocID="{029866C6-ACE6-4A54-A3B6-E5DD40BCE2D7}" presName="accentRepeatNode" presStyleLbl="solidFgAcc1" presStyleIdx="1" presStyleCnt="4"/>
      <dgm:spPr>
        <a:blipFill rotWithShape="0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endParaRPr lang="es-CO"/>
        </a:p>
      </dgm:t>
    </dgm:pt>
    <dgm:pt modelId="{66C25445-2D63-4C25-95B9-332EC401A03D}" type="pres">
      <dgm:prSet presAssocID="{F919655C-10B3-4FC6-A93B-0B68AD6A9B68}" presName="text_3" presStyleLbl="node1" presStyleIdx="2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C299ADBC-C137-4C9B-B26B-E99D5D886507}" type="pres">
      <dgm:prSet presAssocID="{F919655C-10B3-4FC6-A93B-0B68AD6A9B68}" presName="accent_3" presStyleCnt="0"/>
      <dgm:spPr/>
    </dgm:pt>
    <dgm:pt modelId="{6407663E-CD14-4D84-844B-598533EE0FEE}" type="pres">
      <dgm:prSet presAssocID="{F919655C-10B3-4FC6-A93B-0B68AD6A9B68}" presName="accentRepeatNode" presStyleLbl="solidFgAcc1" presStyleIdx="2" presStyleCnt="4"/>
      <dgm:spPr>
        <a:blipFill rotWithShape="0">
          <a:blip xmlns:r="http://schemas.openxmlformats.org/officeDocument/2006/relationships" r:embed="rId3"/>
          <a:stretch>
            <a:fillRect/>
          </a:stretch>
        </a:blipFill>
      </dgm:spPr>
      <dgm:t>
        <a:bodyPr/>
        <a:lstStyle/>
        <a:p>
          <a:endParaRPr lang="es-CO"/>
        </a:p>
      </dgm:t>
    </dgm:pt>
    <dgm:pt modelId="{60299C98-3644-4107-905D-4380F327F856}" type="pres">
      <dgm:prSet presAssocID="{D35F5EE9-2EFD-44F1-883D-D8805744735A}" presName="text_4" presStyleLbl="node1" presStyleIdx="3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254427E4-4901-40C9-BC74-FF29351AF40B}" type="pres">
      <dgm:prSet presAssocID="{D35F5EE9-2EFD-44F1-883D-D8805744735A}" presName="accent_4" presStyleCnt="0"/>
      <dgm:spPr/>
    </dgm:pt>
    <dgm:pt modelId="{1C12C357-0257-4E67-A88C-25B2E4591475}" type="pres">
      <dgm:prSet presAssocID="{D35F5EE9-2EFD-44F1-883D-D8805744735A}" presName="accentRepeatNode" presStyleLbl="solidFgAcc1" presStyleIdx="3" presStyleCnt="4"/>
      <dgm:spPr>
        <a:blipFill rotWithShape="0">
          <a:blip xmlns:r="http://schemas.openxmlformats.org/officeDocument/2006/relationships" r:embed="rId4"/>
          <a:stretch>
            <a:fillRect/>
          </a:stretch>
        </a:blipFill>
      </dgm:spPr>
      <dgm:t>
        <a:bodyPr/>
        <a:lstStyle/>
        <a:p>
          <a:endParaRPr lang="es-CO"/>
        </a:p>
      </dgm:t>
    </dgm:pt>
  </dgm:ptLst>
  <dgm:cxnLst>
    <dgm:cxn modelId="{594F60C6-6202-46AC-AA50-FE182FFA810D}" type="presOf" srcId="{D35F5EE9-2EFD-44F1-883D-D8805744735A}" destId="{60299C98-3644-4107-905D-4380F327F856}" srcOrd="0" destOrd="0" presId="urn:microsoft.com/office/officeart/2008/layout/VerticalCurvedList"/>
    <dgm:cxn modelId="{FAF2808F-2109-40DD-8820-E76315F217AD}" srcId="{DD3887EB-91B5-41DB-95C9-375C710C4E17}" destId="{F919655C-10B3-4FC6-A93B-0B68AD6A9B68}" srcOrd="2" destOrd="0" parTransId="{F9D9C26F-C224-4761-A78F-5A43145B91F1}" sibTransId="{55A84696-1DF6-4839-8FB7-7E6F33D4CD37}"/>
    <dgm:cxn modelId="{F9E04413-EE1A-4928-B3CB-BF85D341A14F}" srcId="{DD3887EB-91B5-41DB-95C9-375C710C4E17}" destId="{462304BE-8266-4B6C-A4B3-A1E30D29F1A5}" srcOrd="0" destOrd="0" parTransId="{96FA3859-47A9-4A28-B59D-3E4493C9C18E}" sibTransId="{72B45395-1DBB-4E7F-8545-474A14B04529}"/>
    <dgm:cxn modelId="{FDF0DD31-0EBD-4593-A760-E6ACD7AD2926}" type="presOf" srcId="{F919655C-10B3-4FC6-A93B-0B68AD6A9B68}" destId="{66C25445-2D63-4C25-95B9-332EC401A03D}" srcOrd="0" destOrd="0" presId="urn:microsoft.com/office/officeart/2008/layout/VerticalCurvedList"/>
    <dgm:cxn modelId="{7FB27CA6-B107-459C-910D-CE164BC4FA9A}" type="presOf" srcId="{462304BE-8266-4B6C-A4B3-A1E30D29F1A5}" destId="{F532889E-2495-4166-942C-6CE660801C2E}" srcOrd="0" destOrd="0" presId="urn:microsoft.com/office/officeart/2008/layout/VerticalCurvedList"/>
    <dgm:cxn modelId="{E2D97A00-5ECB-435F-BE22-8D32B462AF9B}" type="presOf" srcId="{029866C6-ACE6-4A54-A3B6-E5DD40BCE2D7}" destId="{24B73580-A37B-45EC-BC79-CFCE13A2FB1E}" srcOrd="0" destOrd="0" presId="urn:microsoft.com/office/officeart/2008/layout/VerticalCurvedList"/>
    <dgm:cxn modelId="{CC9FAE77-2AF1-4706-83FB-8C07EBE6ACB4}" srcId="{DD3887EB-91B5-41DB-95C9-375C710C4E17}" destId="{029866C6-ACE6-4A54-A3B6-E5DD40BCE2D7}" srcOrd="1" destOrd="0" parTransId="{247CF69D-5B7D-443C-A648-03D2B5303E16}" sibTransId="{D0AE7226-2056-4F88-9809-2421C8CA6BE7}"/>
    <dgm:cxn modelId="{992961A3-5D76-410E-8218-E53E8160F1B0}" srcId="{DD3887EB-91B5-41DB-95C9-375C710C4E17}" destId="{D35F5EE9-2EFD-44F1-883D-D8805744735A}" srcOrd="3" destOrd="0" parTransId="{739DDFCE-9E97-4653-A64B-2BDAE7359DC4}" sibTransId="{0F4417DE-7654-4249-BF0E-C9FEA98ACFCA}"/>
    <dgm:cxn modelId="{1DFFF02A-BFE2-41E8-8700-E90137C0FC69}" type="presOf" srcId="{DD3887EB-91B5-41DB-95C9-375C710C4E17}" destId="{3539A269-92EC-48A0-98C5-E3A488191FCF}" srcOrd="0" destOrd="0" presId="urn:microsoft.com/office/officeart/2008/layout/VerticalCurvedList"/>
    <dgm:cxn modelId="{106F481D-B6AD-4897-BAD3-1440C68A33F5}" type="presOf" srcId="{72B45395-1DBB-4E7F-8545-474A14B04529}" destId="{0C5A7E48-189B-4CDA-A2B6-D665820041F2}" srcOrd="0" destOrd="0" presId="urn:microsoft.com/office/officeart/2008/layout/VerticalCurvedList"/>
    <dgm:cxn modelId="{EEA8EE55-13B4-4940-9216-FD8EFE753FFB}" type="presParOf" srcId="{3539A269-92EC-48A0-98C5-E3A488191FCF}" destId="{4FBA7389-8F50-4EFA-9477-07526F695D15}" srcOrd="0" destOrd="0" presId="urn:microsoft.com/office/officeart/2008/layout/VerticalCurvedList"/>
    <dgm:cxn modelId="{52BB3FBE-00DD-4AB3-884C-8AF0A74CB2F2}" type="presParOf" srcId="{4FBA7389-8F50-4EFA-9477-07526F695D15}" destId="{06B32B48-7B89-4C70-AF70-322FFEFE2E28}" srcOrd="0" destOrd="0" presId="urn:microsoft.com/office/officeart/2008/layout/VerticalCurvedList"/>
    <dgm:cxn modelId="{C451ECC6-D7DD-4959-A156-BEBE37545CAE}" type="presParOf" srcId="{06B32B48-7B89-4C70-AF70-322FFEFE2E28}" destId="{7796E5B1-9884-4FD2-A8E7-FFB96F5ECF1F}" srcOrd="0" destOrd="0" presId="urn:microsoft.com/office/officeart/2008/layout/VerticalCurvedList"/>
    <dgm:cxn modelId="{AB001DFB-CE8C-4118-843C-066BF91EF1E8}" type="presParOf" srcId="{06B32B48-7B89-4C70-AF70-322FFEFE2E28}" destId="{0C5A7E48-189B-4CDA-A2B6-D665820041F2}" srcOrd="1" destOrd="0" presId="urn:microsoft.com/office/officeart/2008/layout/VerticalCurvedList"/>
    <dgm:cxn modelId="{5075FAED-8400-485B-A78E-6F1DE2AFADDD}" type="presParOf" srcId="{06B32B48-7B89-4C70-AF70-322FFEFE2E28}" destId="{BCA5E48E-68D8-4A4B-B05C-E7AAB78FC34E}" srcOrd="2" destOrd="0" presId="urn:microsoft.com/office/officeart/2008/layout/VerticalCurvedList"/>
    <dgm:cxn modelId="{EBFDD46B-FE6F-4B07-9A43-45E03B788370}" type="presParOf" srcId="{06B32B48-7B89-4C70-AF70-322FFEFE2E28}" destId="{968021BE-8B2C-48A6-860D-4594DDE0FC1C}" srcOrd="3" destOrd="0" presId="urn:microsoft.com/office/officeart/2008/layout/VerticalCurvedList"/>
    <dgm:cxn modelId="{600B3DD7-7ECF-4ED1-9005-DDDE2599A5FE}" type="presParOf" srcId="{4FBA7389-8F50-4EFA-9477-07526F695D15}" destId="{F532889E-2495-4166-942C-6CE660801C2E}" srcOrd="1" destOrd="0" presId="urn:microsoft.com/office/officeart/2008/layout/VerticalCurvedList"/>
    <dgm:cxn modelId="{7E8CD137-CFBA-413C-AF85-7D841FC4B31E}" type="presParOf" srcId="{4FBA7389-8F50-4EFA-9477-07526F695D15}" destId="{9C271B05-0A0B-4B29-A0ED-055396352772}" srcOrd="2" destOrd="0" presId="urn:microsoft.com/office/officeart/2008/layout/VerticalCurvedList"/>
    <dgm:cxn modelId="{9BB50514-0011-433C-812D-BBCDD23D4192}" type="presParOf" srcId="{9C271B05-0A0B-4B29-A0ED-055396352772}" destId="{80BE960C-0076-4286-9DE5-F7923276D068}" srcOrd="0" destOrd="0" presId="urn:microsoft.com/office/officeart/2008/layout/VerticalCurvedList"/>
    <dgm:cxn modelId="{FC3593D6-E264-4B21-8764-7BFF1B77BB4F}" type="presParOf" srcId="{4FBA7389-8F50-4EFA-9477-07526F695D15}" destId="{24B73580-A37B-45EC-BC79-CFCE13A2FB1E}" srcOrd="3" destOrd="0" presId="urn:microsoft.com/office/officeart/2008/layout/VerticalCurvedList"/>
    <dgm:cxn modelId="{D2EAF5B1-F135-4FC3-833F-326942F3457F}" type="presParOf" srcId="{4FBA7389-8F50-4EFA-9477-07526F695D15}" destId="{DCA4D3B9-5DB6-42C8-ACAD-348E14B6D322}" srcOrd="4" destOrd="0" presId="urn:microsoft.com/office/officeart/2008/layout/VerticalCurvedList"/>
    <dgm:cxn modelId="{B29128BD-9655-4435-8636-519B9AF0D8DF}" type="presParOf" srcId="{DCA4D3B9-5DB6-42C8-ACAD-348E14B6D322}" destId="{C7FCB5E5-2C28-4E3D-804D-246E141B16C9}" srcOrd="0" destOrd="0" presId="urn:microsoft.com/office/officeart/2008/layout/VerticalCurvedList"/>
    <dgm:cxn modelId="{E139865B-D08E-4CDD-AD4D-4F63D5BC3A6D}" type="presParOf" srcId="{4FBA7389-8F50-4EFA-9477-07526F695D15}" destId="{66C25445-2D63-4C25-95B9-332EC401A03D}" srcOrd="5" destOrd="0" presId="urn:microsoft.com/office/officeart/2008/layout/VerticalCurvedList"/>
    <dgm:cxn modelId="{A8C5C16C-762A-4603-88CE-44C6153C0456}" type="presParOf" srcId="{4FBA7389-8F50-4EFA-9477-07526F695D15}" destId="{C299ADBC-C137-4C9B-B26B-E99D5D886507}" srcOrd="6" destOrd="0" presId="urn:microsoft.com/office/officeart/2008/layout/VerticalCurvedList"/>
    <dgm:cxn modelId="{10B3BB88-9AC6-4E37-9C98-1C3DF709A580}" type="presParOf" srcId="{C299ADBC-C137-4C9B-B26B-E99D5D886507}" destId="{6407663E-CD14-4D84-844B-598533EE0FEE}" srcOrd="0" destOrd="0" presId="urn:microsoft.com/office/officeart/2008/layout/VerticalCurvedList"/>
    <dgm:cxn modelId="{F2BE2CE4-1E83-4FF4-A3F8-326A38787A04}" type="presParOf" srcId="{4FBA7389-8F50-4EFA-9477-07526F695D15}" destId="{60299C98-3644-4107-905D-4380F327F856}" srcOrd="7" destOrd="0" presId="urn:microsoft.com/office/officeart/2008/layout/VerticalCurvedList"/>
    <dgm:cxn modelId="{3F3A13BD-6B4D-4DD8-9281-9007BB2C4AA6}" type="presParOf" srcId="{4FBA7389-8F50-4EFA-9477-07526F695D15}" destId="{254427E4-4901-40C9-BC74-FF29351AF40B}" srcOrd="8" destOrd="0" presId="urn:microsoft.com/office/officeart/2008/layout/VerticalCurvedList"/>
    <dgm:cxn modelId="{C08E4255-FF22-4D44-B185-D401FDB02946}" type="presParOf" srcId="{254427E4-4901-40C9-BC74-FF29351AF40B}" destId="{1C12C357-0257-4E67-A88C-25B2E4591475}" srcOrd="0" destOrd="0" presId="urn:microsoft.com/office/officeart/2008/layout/VerticalCurvedList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5.xml><?xml version="1.0" encoding="utf-8"?>
<dgm:dataModel xmlns:dgm="http://schemas.openxmlformats.org/drawingml/2006/diagram" xmlns:a="http://schemas.openxmlformats.org/drawingml/2006/main">
  <dgm:ptLst>
    <dgm:pt modelId="{BB21B0FD-5F28-49C9-87BE-D28262BCDB4A}" type="doc">
      <dgm:prSet loTypeId="urn:microsoft.com/office/officeart/2005/8/layout/matrix2" loCatId="matrix" qsTypeId="urn:microsoft.com/office/officeart/2005/8/quickstyle/3d2" qsCatId="3D" csTypeId="urn:microsoft.com/office/officeart/2005/8/colors/colorful3" csCatId="colorful" phldr="1"/>
      <dgm:spPr/>
      <dgm:t>
        <a:bodyPr/>
        <a:lstStyle/>
        <a:p>
          <a:endParaRPr lang="es-ES"/>
        </a:p>
      </dgm:t>
    </dgm:pt>
    <dgm:pt modelId="{6EDA9900-6C11-4F3F-8716-06E58D56D542}">
      <dgm:prSet phldrT="[Texto]" custT="1"/>
      <dgm:spPr/>
      <dgm:t>
        <a:bodyPr/>
        <a:lstStyle/>
        <a:p>
          <a:pPr algn="just"/>
          <a:r>
            <a:rPr lang="es-ES" sz="1200" b="1" dirty="0" smtClean="0">
              <a:solidFill>
                <a:schemeClr val="tx1"/>
              </a:solidFill>
              <a:latin typeface="Cambria" pitchFamily="18" charset="0"/>
            </a:rPr>
            <a:t>Mantener la afiliación al régimen subsidiado.</a:t>
          </a:r>
          <a:endParaRPr lang="es-ES" sz="1200" b="1" dirty="0">
            <a:solidFill>
              <a:schemeClr val="tx1"/>
            </a:solidFill>
            <a:latin typeface="Cambria" pitchFamily="18" charset="0"/>
          </a:endParaRPr>
        </a:p>
      </dgm:t>
    </dgm:pt>
    <dgm:pt modelId="{F7C79496-0B46-4E52-A8F9-DADCAE037745}" type="parTrans" cxnId="{E591786A-115B-41B3-B4E9-DB376DE20E5E}">
      <dgm:prSet/>
      <dgm:spPr/>
      <dgm:t>
        <a:bodyPr/>
        <a:lstStyle/>
        <a:p>
          <a:endParaRPr lang="es-ES"/>
        </a:p>
      </dgm:t>
    </dgm:pt>
    <dgm:pt modelId="{CAA3A445-F08C-44B5-AF76-7B9FCE37C4DB}" type="sibTrans" cxnId="{E591786A-115B-41B3-B4E9-DB376DE20E5E}">
      <dgm:prSet/>
      <dgm:spPr/>
      <dgm:t>
        <a:bodyPr/>
        <a:lstStyle/>
        <a:p>
          <a:endParaRPr lang="es-ES"/>
        </a:p>
      </dgm:t>
    </dgm:pt>
    <dgm:pt modelId="{42FE3309-BB43-442E-98A5-EB49A0FA6932}">
      <dgm:prSet phldrT="[Texto]" phldr="1"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FC6948AA-CD6B-46FE-8A6C-1D5BD8A7708B}" type="parTrans" cxnId="{44618A39-666E-4A67-8D69-62D08B7B9234}">
      <dgm:prSet/>
      <dgm:spPr/>
      <dgm:t>
        <a:bodyPr/>
        <a:lstStyle/>
        <a:p>
          <a:endParaRPr lang="es-ES"/>
        </a:p>
      </dgm:t>
    </dgm:pt>
    <dgm:pt modelId="{0240F5C8-6A6C-441F-A458-B542EFB4343E}" type="sibTrans" cxnId="{44618A39-666E-4A67-8D69-62D08B7B9234}">
      <dgm:prSet/>
      <dgm:spPr/>
      <dgm:t>
        <a:bodyPr/>
        <a:lstStyle/>
        <a:p>
          <a:endParaRPr lang="es-ES"/>
        </a:p>
      </dgm:t>
    </dgm:pt>
    <dgm:pt modelId="{5B72A7D2-38DC-4C5E-AE4E-B97488197928}">
      <dgm:prSet phldrT="[Texto]" phldr="1"/>
      <dgm:spPr>
        <a:blipFill rotWithShape="0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1E80E676-7D5F-4F21-A238-22A155FC20EB}" type="parTrans" cxnId="{2F042BA5-66C8-416B-ABAF-17A586899CE9}">
      <dgm:prSet/>
      <dgm:spPr/>
      <dgm:t>
        <a:bodyPr/>
        <a:lstStyle/>
        <a:p>
          <a:endParaRPr lang="es-ES"/>
        </a:p>
      </dgm:t>
    </dgm:pt>
    <dgm:pt modelId="{1F9B45C6-E407-489E-978F-A1799E01B984}" type="sibTrans" cxnId="{2F042BA5-66C8-416B-ABAF-17A586899CE9}">
      <dgm:prSet/>
      <dgm:spPr/>
      <dgm:t>
        <a:bodyPr/>
        <a:lstStyle/>
        <a:p>
          <a:endParaRPr lang="es-ES"/>
        </a:p>
      </dgm:t>
    </dgm:pt>
    <dgm:pt modelId="{C38D6173-4B25-4F39-9112-AC491149BA28}">
      <dgm:prSet phldrT="[Texto]"/>
      <dgm:spPr/>
      <dgm:t>
        <a:bodyPr/>
        <a:lstStyle/>
        <a:p>
          <a:pPr algn="just"/>
          <a:r>
            <a:rPr lang="es-ES" b="1" dirty="0" smtClean="0">
              <a:solidFill>
                <a:srgbClr val="002060"/>
              </a:solidFill>
              <a:latin typeface="Cambria" pitchFamily="18" charset="0"/>
            </a:rPr>
            <a:t>Mantener anualmente el 95% la Vigilancia al programa ampliado de inmunizaciones </a:t>
          </a:r>
          <a:endParaRPr lang="es-ES" b="1" dirty="0">
            <a:solidFill>
              <a:srgbClr val="002060"/>
            </a:solidFill>
            <a:latin typeface="Cambria" pitchFamily="18" charset="0"/>
          </a:endParaRPr>
        </a:p>
      </dgm:t>
    </dgm:pt>
    <dgm:pt modelId="{3410FCDD-7810-4139-B417-48E99EFF26B8}" type="parTrans" cxnId="{34894CF0-0731-48BC-90A4-1B5F89FA7025}">
      <dgm:prSet/>
      <dgm:spPr/>
      <dgm:t>
        <a:bodyPr/>
        <a:lstStyle/>
        <a:p>
          <a:endParaRPr lang="es-ES"/>
        </a:p>
      </dgm:t>
    </dgm:pt>
    <dgm:pt modelId="{DD76B4BB-28BA-4F3D-AC65-2F6E07D326B4}" type="sibTrans" cxnId="{34894CF0-0731-48BC-90A4-1B5F89FA7025}">
      <dgm:prSet/>
      <dgm:spPr/>
      <dgm:t>
        <a:bodyPr/>
        <a:lstStyle/>
        <a:p>
          <a:endParaRPr lang="es-ES"/>
        </a:p>
      </dgm:t>
    </dgm:pt>
    <dgm:pt modelId="{EE65DBDF-6CA6-4BD3-9DC2-8121B2C9E0AF}" type="pres">
      <dgm:prSet presAssocID="{BB21B0FD-5F28-49C9-87BE-D28262BCDB4A}" presName="matrix" presStyleCnt="0">
        <dgm:presLayoutVars>
          <dgm:chMax val="1"/>
          <dgm:dir/>
          <dgm:resizeHandles val="exact"/>
        </dgm:presLayoutVars>
      </dgm:prSet>
      <dgm:spPr/>
      <dgm:t>
        <a:bodyPr/>
        <a:lstStyle/>
        <a:p>
          <a:endParaRPr lang="es-ES"/>
        </a:p>
      </dgm:t>
    </dgm:pt>
    <dgm:pt modelId="{53916EBB-B280-47DE-A07F-29B747C9C1C6}" type="pres">
      <dgm:prSet presAssocID="{BB21B0FD-5F28-49C9-87BE-D28262BCDB4A}" presName="axisShape" presStyleLbl="bgShp" presStyleIdx="0" presStyleCnt="1"/>
      <dgm:spPr/>
    </dgm:pt>
    <dgm:pt modelId="{AEB83A61-DD46-4D03-9A40-27F485DF9F5C}" type="pres">
      <dgm:prSet presAssocID="{BB21B0FD-5F28-49C9-87BE-D28262BCDB4A}" presName="rect1" presStyleLbl="node1" presStyleIdx="0" presStyleCnt="4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EE67EC19-C60C-40E1-9926-038065FE3F8E}" type="pres">
      <dgm:prSet presAssocID="{BB21B0FD-5F28-49C9-87BE-D28262BCDB4A}" presName="rect2" presStyleLbl="node1" presStyleIdx="1" presStyleCnt="4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3F19749D-7656-4CDB-A5E0-87FBB08D621C}" type="pres">
      <dgm:prSet presAssocID="{BB21B0FD-5F28-49C9-87BE-D28262BCDB4A}" presName="rect3" presStyleLbl="node1" presStyleIdx="2" presStyleCnt="4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33BC383E-757D-4A24-B1AB-FD12E3A24F9E}" type="pres">
      <dgm:prSet presAssocID="{BB21B0FD-5F28-49C9-87BE-D28262BCDB4A}" presName="rect4" presStyleLbl="node1" presStyleIdx="3" presStyleCnt="4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</dgm:ptLst>
  <dgm:cxnLst>
    <dgm:cxn modelId="{35D99B3E-49D9-4219-BAB7-4F920367EE67}" type="presOf" srcId="{5B72A7D2-38DC-4C5E-AE4E-B97488197928}" destId="{3F19749D-7656-4CDB-A5E0-87FBB08D621C}" srcOrd="0" destOrd="0" presId="urn:microsoft.com/office/officeart/2005/8/layout/matrix2"/>
    <dgm:cxn modelId="{2F042BA5-66C8-416B-ABAF-17A586899CE9}" srcId="{BB21B0FD-5F28-49C9-87BE-D28262BCDB4A}" destId="{5B72A7D2-38DC-4C5E-AE4E-B97488197928}" srcOrd="2" destOrd="0" parTransId="{1E80E676-7D5F-4F21-A238-22A155FC20EB}" sibTransId="{1F9B45C6-E407-489E-978F-A1799E01B984}"/>
    <dgm:cxn modelId="{34894CF0-0731-48BC-90A4-1B5F89FA7025}" srcId="{BB21B0FD-5F28-49C9-87BE-D28262BCDB4A}" destId="{C38D6173-4B25-4F39-9112-AC491149BA28}" srcOrd="3" destOrd="0" parTransId="{3410FCDD-7810-4139-B417-48E99EFF26B8}" sibTransId="{DD76B4BB-28BA-4F3D-AC65-2F6E07D326B4}"/>
    <dgm:cxn modelId="{DA38F674-38A6-413A-92C0-F3AD399E6F43}" type="presOf" srcId="{C38D6173-4B25-4F39-9112-AC491149BA28}" destId="{33BC383E-757D-4A24-B1AB-FD12E3A24F9E}" srcOrd="0" destOrd="0" presId="urn:microsoft.com/office/officeart/2005/8/layout/matrix2"/>
    <dgm:cxn modelId="{7F3058BC-C5C3-43F2-BBDC-612434D1758E}" type="presOf" srcId="{6EDA9900-6C11-4F3F-8716-06E58D56D542}" destId="{AEB83A61-DD46-4D03-9A40-27F485DF9F5C}" srcOrd="0" destOrd="0" presId="urn:microsoft.com/office/officeart/2005/8/layout/matrix2"/>
    <dgm:cxn modelId="{44618A39-666E-4A67-8D69-62D08B7B9234}" srcId="{BB21B0FD-5F28-49C9-87BE-D28262BCDB4A}" destId="{42FE3309-BB43-442E-98A5-EB49A0FA6932}" srcOrd="1" destOrd="0" parTransId="{FC6948AA-CD6B-46FE-8A6C-1D5BD8A7708B}" sibTransId="{0240F5C8-6A6C-441F-A458-B542EFB4343E}"/>
    <dgm:cxn modelId="{7E66BFE5-B0CD-4EBF-8D58-4A8A6736E115}" type="presOf" srcId="{42FE3309-BB43-442E-98A5-EB49A0FA6932}" destId="{EE67EC19-C60C-40E1-9926-038065FE3F8E}" srcOrd="0" destOrd="0" presId="urn:microsoft.com/office/officeart/2005/8/layout/matrix2"/>
    <dgm:cxn modelId="{96D5F248-B128-4168-BCDB-AB8C7C023B35}" type="presOf" srcId="{BB21B0FD-5F28-49C9-87BE-D28262BCDB4A}" destId="{EE65DBDF-6CA6-4BD3-9DC2-8121B2C9E0AF}" srcOrd="0" destOrd="0" presId="urn:microsoft.com/office/officeart/2005/8/layout/matrix2"/>
    <dgm:cxn modelId="{E591786A-115B-41B3-B4E9-DB376DE20E5E}" srcId="{BB21B0FD-5F28-49C9-87BE-D28262BCDB4A}" destId="{6EDA9900-6C11-4F3F-8716-06E58D56D542}" srcOrd="0" destOrd="0" parTransId="{F7C79496-0B46-4E52-A8F9-DADCAE037745}" sibTransId="{CAA3A445-F08C-44B5-AF76-7B9FCE37C4DB}"/>
    <dgm:cxn modelId="{8DE43005-5434-4D05-913C-8FB72F24C04F}" type="presParOf" srcId="{EE65DBDF-6CA6-4BD3-9DC2-8121B2C9E0AF}" destId="{53916EBB-B280-47DE-A07F-29B747C9C1C6}" srcOrd="0" destOrd="0" presId="urn:microsoft.com/office/officeart/2005/8/layout/matrix2"/>
    <dgm:cxn modelId="{D831BB2D-6B6B-4BC3-B28E-B9E51737137C}" type="presParOf" srcId="{EE65DBDF-6CA6-4BD3-9DC2-8121B2C9E0AF}" destId="{AEB83A61-DD46-4D03-9A40-27F485DF9F5C}" srcOrd="1" destOrd="0" presId="urn:microsoft.com/office/officeart/2005/8/layout/matrix2"/>
    <dgm:cxn modelId="{16BBF502-F425-403A-A1A0-921D58B37137}" type="presParOf" srcId="{EE65DBDF-6CA6-4BD3-9DC2-8121B2C9E0AF}" destId="{EE67EC19-C60C-40E1-9926-038065FE3F8E}" srcOrd="2" destOrd="0" presId="urn:microsoft.com/office/officeart/2005/8/layout/matrix2"/>
    <dgm:cxn modelId="{B9C7F6F2-268A-4380-A47F-B75835CCE1F3}" type="presParOf" srcId="{EE65DBDF-6CA6-4BD3-9DC2-8121B2C9E0AF}" destId="{3F19749D-7656-4CDB-A5E0-87FBB08D621C}" srcOrd="3" destOrd="0" presId="urn:microsoft.com/office/officeart/2005/8/layout/matrix2"/>
    <dgm:cxn modelId="{FFCE04F2-D67C-4E12-86C0-6B117B8E0DC1}" type="presParOf" srcId="{EE65DBDF-6CA6-4BD3-9DC2-8121B2C9E0AF}" destId="{33BC383E-757D-4A24-B1AB-FD12E3A24F9E}" srcOrd="4" destOrd="0" presId="urn:microsoft.com/office/officeart/2005/8/layout/matrix2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6.xml><?xml version="1.0" encoding="utf-8"?>
<dgm:dataModel xmlns:dgm="http://schemas.openxmlformats.org/drawingml/2006/diagram" xmlns:a="http://schemas.openxmlformats.org/drawingml/2006/main">
  <dgm:ptLst>
    <dgm:pt modelId="{4A00B4D4-39B9-44D2-8603-EECEC08BAA6F}" type="doc">
      <dgm:prSet loTypeId="urn:microsoft.com/office/officeart/2008/layout/VerticalCurvedList" loCatId="list" qsTypeId="urn:microsoft.com/office/officeart/2005/8/quickstyle/3d2" qsCatId="3D" csTypeId="urn:microsoft.com/office/officeart/2005/8/colors/colorful3" csCatId="colorful" phldr="1"/>
      <dgm:spPr/>
      <dgm:t>
        <a:bodyPr/>
        <a:lstStyle/>
        <a:p>
          <a:endParaRPr lang="es-ES"/>
        </a:p>
      </dgm:t>
    </dgm:pt>
    <dgm:pt modelId="{12243707-ECEC-4EFB-8D78-E95567B7A74C}">
      <dgm:prSet phldrT="[Texto]" custT="1"/>
      <dgm:spPr/>
      <dgm:t>
        <a:bodyPr/>
        <a:lstStyle/>
        <a:p>
          <a:r>
            <a:rPr lang="es-ES" sz="2000" b="1" dirty="0" smtClean="0">
              <a:solidFill>
                <a:srgbClr val="002060"/>
              </a:solidFill>
              <a:latin typeface="Cambria" pitchFamily="18" charset="0"/>
              <a:cs typeface="Amatic SC" panose="020B0604020202020204" charset="-79"/>
            </a:rPr>
            <a:t>Crear 2 Escuelas  de formación cultural durante el cuatrienio.</a:t>
          </a:r>
          <a:endParaRPr lang="es-ES" sz="2000" b="1" dirty="0">
            <a:solidFill>
              <a:srgbClr val="002060"/>
            </a:solidFill>
            <a:latin typeface="Cambria" pitchFamily="18" charset="0"/>
            <a:cs typeface="Amatic SC" panose="020B0604020202020204" charset="-79"/>
          </a:endParaRPr>
        </a:p>
      </dgm:t>
    </dgm:pt>
    <dgm:pt modelId="{2450D2AF-7706-4ED7-B4F4-9548E749CFC2}" type="parTrans" cxnId="{58BB0A36-73EE-4175-9C87-D076957B8730}">
      <dgm:prSet/>
      <dgm:spPr/>
      <dgm:t>
        <a:bodyPr/>
        <a:lstStyle/>
        <a:p>
          <a:endParaRPr lang="es-ES"/>
        </a:p>
      </dgm:t>
    </dgm:pt>
    <dgm:pt modelId="{E4402218-DF62-4F46-8B62-6C61F7443D6D}" type="sibTrans" cxnId="{58BB0A36-73EE-4175-9C87-D076957B8730}">
      <dgm:prSet/>
      <dgm:spPr/>
      <dgm:t>
        <a:bodyPr/>
        <a:lstStyle/>
        <a:p>
          <a:endParaRPr lang="es-ES"/>
        </a:p>
      </dgm:t>
    </dgm:pt>
    <dgm:pt modelId="{5A984CC0-3A0B-4BCE-BFB7-E71E995E454B}">
      <dgm:prSet phldrT="[Texto]" custT="1"/>
      <dgm:spPr/>
      <dgm:t>
        <a:bodyPr/>
        <a:lstStyle/>
        <a:p>
          <a:r>
            <a:rPr lang="es-ES" sz="2000" b="1" dirty="0" smtClean="0">
              <a:solidFill>
                <a:srgbClr val="002060"/>
              </a:solidFill>
              <a:latin typeface="Cambria" pitchFamily="18" charset="0"/>
              <a:cs typeface="Amatic SC" panose="020B0604020202020204" charset="-79"/>
            </a:rPr>
            <a:t>Apoyar anualmente el funcionamiento de  8 Escuelas de Formación artística y cultural del municipio</a:t>
          </a:r>
          <a:endParaRPr lang="es-ES" sz="2000" b="1" dirty="0">
            <a:solidFill>
              <a:srgbClr val="002060"/>
            </a:solidFill>
            <a:latin typeface="Cambria" pitchFamily="18" charset="0"/>
            <a:cs typeface="Amatic SC" panose="020B0604020202020204" charset="-79"/>
          </a:endParaRPr>
        </a:p>
      </dgm:t>
    </dgm:pt>
    <dgm:pt modelId="{581D4BEC-F4C2-4D49-B3E9-CF542CB7F4DE}" type="parTrans" cxnId="{38C6B94B-006E-43F8-BDD5-D054BAA3C99D}">
      <dgm:prSet/>
      <dgm:spPr/>
      <dgm:t>
        <a:bodyPr/>
        <a:lstStyle/>
        <a:p>
          <a:endParaRPr lang="es-ES"/>
        </a:p>
      </dgm:t>
    </dgm:pt>
    <dgm:pt modelId="{B3B593F7-0655-4FDE-A95E-F1CA2FDB90A3}" type="sibTrans" cxnId="{38C6B94B-006E-43F8-BDD5-D054BAA3C99D}">
      <dgm:prSet/>
      <dgm:spPr/>
      <dgm:t>
        <a:bodyPr/>
        <a:lstStyle/>
        <a:p>
          <a:endParaRPr lang="es-ES"/>
        </a:p>
      </dgm:t>
    </dgm:pt>
    <dgm:pt modelId="{2FC4746E-5F66-4C3B-AA15-A9D96E453341}">
      <dgm:prSet phldrT="[Texto]" custT="1"/>
      <dgm:spPr/>
      <dgm:t>
        <a:bodyPr/>
        <a:lstStyle/>
        <a:p>
          <a:pPr algn="just"/>
          <a:r>
            <a:rPr lang="es-ES" sz="2000" b="1" dirty="0" smtClean="0">
              <a:solidFill>
                <a:srgbClr val="002060"/>
              </a:solidFill>
              <a:latin typeface="Cambria" pitchFamily="18" charset="0"/>
              <a:cs typeface="Amatic SC" panose="020B0604020202020204" charset="-79"/>
            </a:rPr>
            <a:t>BIBLIOTECA MUNICIPAL</a:t>
          </a:r>
          <a:endParaRPr lang="es-ES" sz="2000" b="1" dirty="0">
            <a:solidFill>
              <a:srgbClr val="002060"/>
            </a:solidFill>
            <a:latin typeface="Cambria" pitchFamily="18" charset="0"/>
            <a:cs typeface="Amatic SC" panose="020B0604020202020204" charset="-79"/>
          </a:endParaRPr>
        </a:p>
      </dgm:t>
    </dgm:pt>
    <dgm:pt modelId="{1D04BE4E-6D76-4941-97EB-B127FB0E0045}" type="parTrans" cxnId="{7590B09D-D6A8-4137-A969-627A94FD13F4}">
      <dgm:prSet/>
      <dgm:spPr/>
      <dgm:t>
        <a:bodyPr/>
        <a:lstStyle/>
        <a:p>
          <a:endParaRPr lang="es-ES"/>
        </a:p>
      </dgm:t>
    </dgm:pt>
    <dgm:pt modelId="{DA716C86-C5C6-42DC-980E-05DB18D620A4}" type="sibTrans" cxnId="{7590B09D-D6A8-4137-A969-627A94FD13F4}">
      <dgm:prSet/>
      <dgm:spPr/>
      <dgm:t>
        <a:bodyPr/>
        <a:lstStyle/>
        <a:p>
          <a:endParaRPr lang="es-ES"/>
        </a:p>
      </dgm:t>
    </dgm:pt>
    <dgm:pt modelId="{E221EA5B-571B-4583-97C7-6AF0B78449DB}" type="pres">
      <dgm:prSet presAssocID="{4A00B4D4-39B9-44D2-8603-EECEC08BAA6F}" presName="Name0" presStyleCnt="0">
        <dgm:presLayoutVars>
          <dgm:chMax val="7"/>
          <dgm:chPref val="7"/>
          <dgm:dir/>
        </dgm:presLayoutVars>
      </dgm:prSet>
      <dgm:spPr/>
      <dgm:t>
        <a:bodyPr/>
        <a:lstStyle/>
        <a:p>
          <a:endParaRPr lang="es-ES"/>
        </a:p>
      </dgm:t>
    </dgm:pt>
    <dgm:pt modelId="{44E0590D-FB86-4A1F-9BFA-0762EAB24B41}" type="pres">
      <dgm:prSet presAssocID="{4A00B4D4-39B9-44D2-8603-EECEC08BAA6F}" presName="Name1" presStyleCnt="0"/>
      <dgm:spPr/>
    </dgm:pt>
    <dgm:pt modelId="{913A39EA-8120-49A2-B9CE-07D22B236E2E}" type="pres">
      <dgm:prSet presAssocID="{4A00B4D4-39B9-44D2-8603-EECEC08BAA6F}" presName="cycle" presStyleCnt="0"/>
      <dgm:spPr/>
    </dgm:pt>
    <dgm:pt modelId="{C6BD5113-D959-4062-ADF8-6C0D55575B25}" type="pres">
      <dgm:prSet presAssocID="{4A00B4D4-39B9-44D2-8603-EECEC08BAA6F}" presName="srcNode" presStyleLbl="node1" presStyleIdx="0" presStyleCnt="3"/>
      <dgm:spPr/>
    </dgm:pt>
    <dgm:pt modelId="{A326ABA2-CE38-4325-89E4-1C43DF1678E8}" type="pres">
      <dgm:prSet presAssocID="{4A00B4D4-39B9-44D2-8603-EECEC08BAA6F}" presName="conn" presStyleLbl="parChTrans1D2" presStyleIdx="0" presStyleCnt="1"/>
      <dgm:spPr/>
      <dgm:t>
        <a:bodyPr/>
        <a:lstStyle/>
        <a:p>
          <a:endParaRPr lang="es-ES"/>
        </a:p>
      </dgm:t>
    </dgm:pt>
    <dgm:pt modelId="{9652C945-1CCA-49E4-9B76-4504B421DF68}" type="pres">
      <dgm:prSet presAssocID="{4A00B4D4-39B9-44D2-8603-EECEC08BAA6F}" presName="extraNode" presStyleLbl="node1" presStyleIdx="0" presStyleCnt="3"/>
      <dgm:spPr/>
    </dgm:pt>
    <dgm:pt modelId="{3B1CF0B8-354D-4406-AE8B-862BB60B88F2}" type="pres">
      <dgm:prSet presAssocID="{4A00B4D4-39B9-44D2-8603-EECEC08BAA6F}" presName="dstNode" presStyleLbl="node1" presStyleIdx="0" presStyleCnt="3"/>
      <dgm:spPr/>
    </dgm:pt>
    <dgm:pt modelId="{9F403436-BE37-4533-80CD-387F451680FD}" type="pres">
      <dgm:prSet presAssocID="{12243707-ECEC-4EFB-8D78-E95567B7A74C}" presName="text_1" presStyleLbl="node1" presStyleIdx="0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9D97AD48-7579-4B8F-921A-B390E280F219}" type="pres">
      <dgm:prSet presAssocID="{12243707-ECEC-4EFB-8D78-E95567B7A74C}" presName="accent_1" presStyleCnt="0"/>
      <dgm:spPr/>
    </dgm:pt>
    <dgm:pt modelId="{557F2402-1003-47E5-8AFB-C12BAE2C63FA}" type="pres">
      <dgm:prSet presAssocID="{12243707-ECEC-4EFB-8D78-E95567B7A74C}" presName="accentRepeatNode" presStyleLbl="solidFgAcc1" presStyleIdx="0" presStyleCnt="3"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  <dgm:t>
        <a:bodyPr/>
        <a:lstStyle/>
        <a:p>
          <a:endParaRPr lang="es-CO"/>
        </a:p>
      </dgm:t>
    </dgm:pt>
    <dgm:pt modelId="{1C4A5CD8-4130-4870-95E4-05F195DFD631}" type="pres">
      <dgm:prSet presAssocID="{5A984CC0-3A0B-4BCE-BFB7-E71E995E454B}" presName="text_2" presStyleLbl="node1" presStyleIdx="1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DF8F50D9-E30D-4A02-AEA7-3DABC5F849D7}" type="pres">
      <dgm:prSet presAssocID="{5A984CC0-3A0B-4BCE-BFB7-E71E995E454B}" presName="accent_2" presStyleCnt="0"/>
      <dgm:spPr/>
    </dgm:pt>
    <dgm:pt modelId="{CE238B2F-229F-4D2B-B003-8BCF60AE453E}" type="pres">
      <dgm:prSet presAssocID="{5A984CC0-3A0B-4BCE-BFB7-E71E995E454B}" presName="accentRepeatNode" presStyleLbl="solidFgAcc1" presStyleIdx="1" presStyleCnt="3"/>
      <dgm:spPr>
        <a:blipFill rotWithShape="0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endParaRPr lang="es-CO"/>
        </a:p>
      </dgm:t>
    </dgm:pt>
    <dgm:pt modelId="{DD95BE4F-A148-49E5-A78F-69CA79749A7E}" type="pres">
      <dgm:prSet presAssocID="{2FC4746E-5F66-4C3B-AA15-A9D96E453341}" presName="text_3" presStyleLbl="node1" presStyleIdx="2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5C441815-363D-499D-89EC-38E41079292F}" type="pres">
      <dgm:prSet presAssocID="{2FC4746E-5F66-4C3B-AA15-A9D96E453341}" presName="accent_3" presStyleCnt="0"/>
      <dgm:spPr/>
    </dgm:pt>
    <dgm:pt modelId="{36BE7AEA-3409-43AF-9ED4-FEB493C5C3EB}" type="pres">
      <dgm:prSet presAssocID="{2FC4746E-5F66-4C3B-AA15-A9D96E453341}" presName="accentRepeatNode" presStyleLbl="solidFgAcc1" presStyleIdx="2" presStyleCnt="3"/>
      <dgm:spPr>
        <a:blipFill rotWithShape="0">
          <a:blip xmlns:r="http://schemas.openxmlformats.org/officeDocument/2006/relationships" r:embed="rId3"/>
          <a:stretch>
            <a:fillRect/>
          </a:stretch>
        </a:blipFill>
      </dgm:spPr>
      <dgm:t>
        <a:bodyPr/>
        <a:lstStyle/>
        <a:p>
          <a:endParaRPr lang="es-CO"/>
        </a:p>
      </dgm:t>
    </dgm:pt>
  </dgm:ptLst>
  <dgm:cxnLst>
    <dgm:cxn modelId="{24DE59B4-6EBD-49C8-A3A5-01A9C1C044F7}" type="presOf" srcId="{5A984CC0-3A0B-4BCE-BFB7-E71E995E454B}" destId="{1C4A5CD8-4130-4870-95E4-05F195DFD631}" srcOrd="0" destOrd="0" presId="urn:microsoft.com/office/officeart/2008/layout/VerticalCurvedList"/>
    <dgm:cxn modelId="{7590B09D-D6A8-4137-A969-627A94FD13F4}" srcId="{4A00B4D4-39B9-44D2-8603-EECEC08BAA6F}" destId="{2FC4746E-5F66-4C3B-AA15-A9D96E453341}" srcOrd="2" destOrd="0" parTransId="{1D04BE4E-6D76-4941-97EB-B127FB0E0045}" sibTransId="{DA716C86-C5C6-42DC-980E-05DB18D620A4}"/>
    <dgm:cxn modelId="{38C6B94B-006E-43F8-BDD5-D054BAA3C99D}" srcId="{4A00B4D4-39B9-44D2-8603-EECEC08BAA6F}" destId="{5A984CC0-3A0B-4BCE-BFB7-E71E995E454B}" srcOrd="1" destOrd="0" parTransId="{581D4BEC-F4C2-4D49-B3E9-CF542CB7F4DE}" sibTransId="{B3B593F7-0655-4FDE-A95E-F1CA2FDB90A3}"/>
    <dgm:cxn modelId="{9854BD92-3FF8-4BA1-9AB2-6E8ECD6569CD}" type="presOf" srcId="{12243707-ECEC-4EFB-8D78-E95567B7A74C}" destId="{9F403436-BE37-4533-80CD-387F451680FD}" srcOrd="0" destOrd="0" presId="urn:microsoft.com/office/officeart/2008/layout/VerticalCurvedList"/>
    <dgm:cxn modelId="{85F3BE66-8187-49D7-964E-095AA297B423}" type="presOf" srcId="{E4402218-DF62-4F46-8B62-6C61F7443D6D}" destId="{A326ABA2-CE38-4325-89E4-1C43DF1678E8}" srcOrd="0" destOrd="0" presId="urn:microsoft.com/office/officeart/2008/layout/VerticalCurvedList"/>
    <dgm:cxn modelId="{8F5DC49A-38FC-439F-A385-C7CB07E6D133}" type="presOf" srcId="{2FC4746E-5F66-4C3B-AA15-A9D96E453341}" destId="{DD95BE4F-A148-49E5-A78F-69CA79749A7E}" srcOrd="0" destOrd="0" presId="urn:microsoft.com/office/officeart/2008/layout/VerticalCurvedList"/>
    <dgm:cxn modelId="{58BB0A36-73EE-4175-9C87-D076957B8730}" srcId="{4A00B4D4-39B9-44D2-8603-EECEC08BAA6F}" destId="{12243707-ECEC-4EFB-8D78-E95567B7A74C}" srcOrd="0" destOrd="0" parTransId="{2450D2AF-7706-4ED7-B4F4-9548E749CFC2}" sibTransId="{E4402218-DF62-4F46-8B62-6C61F7443D6D}"/>
    <dgm:cxn modelId="{1F617E95-4618-4FC9-9FAC-FC42B1369A35}" type="presOf" srcId="{4A00B4D4-39B9-44D2-8603-EECEC08BAA6F}" destId="{E221EA5B-571B-4583-97C7-6AF0B78449DB}" srcOrd="0" destOrd="0" presId="urn:microsoft.com/office/officeart/2008/layout/VerticalCurvedList"/>
    <dgm:cxn modelId="{DAA97AE8-84EB-4634-A3A4-B17E34D5A1FA}" type="presParOf" srcId="{E221EA5B-571B-4583-97C7-6AF0B78449DB}" destId="{44E0590D-FB86-4A1F-9BFA-0762EAB24B41}" srcOrd="0" destOrd="0" presId="urn:microsoft.com/office/officeart/2008/layout/VerticalCurvedList"/>
    <dgm:cxn modelId="{4ACD1609-FD0B-4A99-955D-56B6982B427B}" type="presParOf" srcId="{44E0590D-FB86-4A1F-9BFA-0762EAB24B41}" destId="{913A39EA-8120-49A2-B9CE-07D22B236E2E}" srcOrd="0" destOrd="0" presId="urn:microsoft.com/office/officeart/2008/layout/VerticalCurvedList"/>
    <dgm:cxn modelId="{5BD71FC9-6929-4E78-8874-BE8C4C342B36}" type="presParOf" srcId="{913A39EA-8120-49A2-B9CE-07D22B236E2E}" destId="{C6BD5113-D959-4062-ADF8-6C0D55575B25}" srcOrd="0" destOrd="0" presId="urn:microsoft.com/office/officeart/2008/layout/VerticalCurvedList"/>
    <dgm:cxn modelId="{A04FC66F-8D34-4204-819D-5D65F4467E03}" type="presParOf" srcId="{913A39EA-8120-49A2-B9CE-07D22B236E2E}" destId="{A326ABA2-CE38-4325-89E4-1C43DF1678E8}" srcOrd="1" destOrd="0" presId="urn:microsoft.com/office/officeart/2008/layout/VerticalCurvedList"/>
    <dgm:cxn modelId="{256F1BB3-D3B6-436E-A2D5-015958523D95}" type="presParOf" srcId="{913A39EA-8120-49A2-B9CE-07D22B236E2E}" destId="{9652C945-1CCA-49E4-9B76-4504B421DF68}" srcOrd="2" destOrd="0" presId="urn:microsoft.com/office/officeart/2008/layout/VerticalCurvedList"/>
    <dgm:cxn modelId="{8B1E48C1-AB66-44FA-BD47-F95B7E59B152}" type="presParOf" srcId="{913A39EA-8120-49A2-B9CE-07D22B236E2E}" destId="{3B1CF0B8-354D-4406-AE8B-862BB60B88F2}" srcOrd="3" destOrd="0" presId="urn:microsoft.com/office/officeart/2008/layout/VerticalCurvedList"/>
    <dgm:cxn modelId="{7BA1888D-3A92-4EBF-AACA-05159AD501AE}" type="presParOf" srcId="{44E0590D-FB86-4A1F-9BFA-0762EAB24B41}" destId="{9F403436-BE37-4533-80CD-387F451680FD}" srcOrd="1" destOrd="0" presId="urn:microsoft.com/office/officeart/2008/layout/VerticalCurvedList"/>
    <dgm:cxn modelId="{6C9BE700-63D7-4915-A838-893A0ACBCE73}" type="presParOf" srcId="{44E0590D-FB86-4A1F-9BFA-0762EAB24B41}" destId="{9D97AD48-7579-4B8F-921A-B390E280F219}" srcOrd="2" destOrd="0" presId="urn:microsoft.com/office/officeart/2008/layout/VerticalCurvedList"/>
    <dgm:cxn modelId="{A6FBA60D-9C36-4138-80FF-F06737392446}" type="presParOf" srcId="{9D97AD48-7579-4B8F-921A-B390E280F219}" destId="{557F2402-1003-47E5-8AFB-C12BAE2C63FA}" srcOrd="0" destOrd="0" presId="urn:microsoft.com/office/officeart/2008/layout/VerticalCurvedList"/>
    <dgm:cxn modelId="{0CAC8E9B-8D07-4FC2-A7DC-3DBB50EE6A9D}" type="presParOf" srcId="{44E0590D-FB86-4A1F-9BFA-0762EAB24B41}" destId="{1C4A5CD8-4130-4870-95E4-05F195DFD631}" srcOrd="3" destOrd="0" presId="urn:microsoft.com/office/officeart/2008/layout/VerticalCurvedList"/>
    <dgm:cxn modelId="{BCB2A992-9EDB-46FC-B9E0-3D23997E397D}" type="presParOf" srcId="{44E0590D-FB86-4A1F-9BFA-0762EAB24B41}" destId="{DF8F50D9-E30D-4A02-AEA7-3DABC5F849D7}" srcOrd="4" destOrd="0" presId="urn:microsoft.com/office/officeart/2008/layout/VerticalCurvedList"/>
    <dgm:cxn modelId="{39D891A9-DB49-4768-8904-9F51D5B28705}" type="presParOf" srcId="{DF8F50D9-E30D-4A02-AEA7-3DABC5F849D7}" destId="{CE238B2F-229F-4D2B-B003-8BCF60AE453E}" srcOrd="0" destOrd="0" presId="urn:microsoft.com/office/officeart/2008/layout/VerticalCurvedList"/>
    <dgm:cxn modelId="{030B113F-4C73-44F7-84C4-A323CCCCB47C}" type="presParOf" srcId="{44E0590D-FB86-4A1F-9BFA-0762EAB24B41}" destId="{DD95BE4F-A148-49E5-A78F-69CA79749A7E}" srcOrd="5" destOrd="0" presId="urn:microsoft.com/office/officeart/2008/layout/VerticalCurvedList"/>
    <dgm:cxn modelId="{134293F1-9165-4D75-832A-B7EF47EA979A}" type="presParOf" srcId="{44E0590D-FB86-4A1F-9BFA-0762EAB24B41}" destId="{5C441815-363D-499D-89EC-38E41079292F}" srcOrd="6" destOrd="0" presId="urn:microsoft.com/office/officeart/2008/layout/VerticalCurvedList"/>
    <dgm:cxn modelId="{DC7D0705-D82E-4D2D-B88A-6C242B93608A}" type="presParOf" srcId="{5C441815-363D-499D-89EC-38E41079292F}" destId="{36BE7AEA-3409-43AF-9ED4-FEB493C5C3EB}" srcOrd="0" destOrd="0" presId="urn:microsoft.com/office/officeart/2008/layout/VerticalCurvedList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7.xml><?xml version="1.0" encoding="utf-8"?>
<dgm:dataModel xmlns:dgm="http://schemas.openxmlformats.org/drawingml/2006/diagram" xmlns:a="http://schemas.openxmlformats.org/drawingml/2006/main">
  <dgm:ptLst>
    <dgm:pt modelId="{E25E774B-E457-4BFB-BB58-7061581B3CF8}" type="doc">
      <dgm:prSet loTypeId="urn:microsoft.com/office/officeart/2005/8/layout/hList1" loCatId="list" qsTypeId="urn:microsoft.com/office/officeart/2005/8/quickstyle/3d4" qsCatId="3D" csTypeId="urn:microsoft.com/office/officeart/2005/8/colors/colorful4" csCatId="colorful" phldr="1"/>
      <dgm:spPr/>
      <dgm:t>
        <a:bodyPr/>
        <a:lstStyle/>
        <a:p>
          <a:endParaRPr lang="es-ES"/>
        </a:p>
      </dgm:t>
    </dgm:pt>
    <dgm:pt modelId="{DEEB12D2-32B4-4B0F-8DD2-16F8F37B5198}">
      <dgm:prSet phldrT="[Texto]"/>
      <dgm:spPr>
        <a:solidFill>
          <a:srgbClr val="00B0F0"/>
        </a:solidFill>
      </dgm:spPr>
      <dgm:t>
        <a:bodyPr/>
        <a:lstStyle/>
        <a:p>
          <a:r>
            <a:rPr lang="es-ES" dirty="0" smtClean="0">
              <a:solidFill>
                <a:schemeClr val="tx1"/>
              </a:solidFill>
            </a:rPr>
            <a:t>Cultura</a:t>
          </a:r>
          <a:endParaRPr lang="es-ES" dirty="0">
            <a:solidFill>
              <a:schemeClr val="tx1"/>
            </a:solidFill>
          </a:endParaRPr>
        </a:p>
      </dgm:t>
    </dgm:pt>
    <dgm:pt modelId="{69804D0E-C31B-4C40-A1DF-3D1E751394D5}" type="parTrans" cxnId="{C0300401-A75A-42BF-AC07-318AB6AC7510}">
      <dgm:prSet/>
      <dgm:spPr/>
      <dgm:t>
        <a:bodyPr/>
        <a:lstStyle/>
        <a:p>
          <a:endParaRPr lang="es-ES"/>
        </a:p>
      </dgm:t>
    </dgm:pt>
    <dgm:pt modelId="{AFC2CD7F-74B2-4A56-B5DD-E10C59439116}" type="sibTrans" cxnId="{C0300401-A75A-42BF-AC07-318AB6AC7510}">
      <dgm:prSet/>
      <dgm:spPr/>
      <dgm:t>
        <a:bodyPr/>
        <a:lstStyle/>
        <a:p>
          <a:endParaRPr lang="es-ES"/>
        </a:p>
      </dgm:t>
    </dgm:pt>
    <dgm:pt modelId="{11C82580-5470-40F4-9935-334F4DD48413}">
      <dgm:prSet phldrT="[Texto]"/>
      <dgm:spPr>
        <a:solidFill>
          <a:srgbClr val="92D050">
            <a:alpha val="90000"/>
          </a:srgbClr>
        </a:solidFill>
      </dgm:spPr>
      <dgm:t>
        <a:bodyPr/>
        <a:lstStyle/>
        <a:p>
          <a:pPr algn="ctr"/>
          <a:r>
            <a:rPr lang="es-ES" dirty="0" smtClean="0"/>
            <a:t>Escuelas con 476 beneficiarios.</a:t>
          </a:r>
          <a:endParaRPr lang="es-ES" dirty="0"/>
        </a:p>
      </dgm:t>
    </dgm:pt>
    <dgm:pt modelId="{810FAC25-331F-4F18-8457-C382200DD554}" type="parTrans" cxnId="{CDF8D770-CF40-4546-A675-98A0A0D47AC5}">
      <dgm:prSet/>
      <dgm:spPr/>
      <dgm:t>
        <a:bodyPr/>
        <a:lstStyle/>
        <a:p>
          <a:endParaRPr lang="es-ES"/>
        </a:p>
      </dgm:t>
    </dgm:pt>
    <dgm:pt modelId="{88B849FB-9418-4CF3-9038-13C44F6DC419}" type="sibTrans" cxnId="{CDF8D770-CF40-4546-A675-98A0A0D47AC5}">
      <dgm:prSet/>
      <dgm:spPr/>
      <dgm:t>
        <a:bodyPr/>
        <a:lstStyle/>
        <a:p>
          <a:endParaRPr lang="es-ES"/>
        </a:p>
      </dgm:t>
    </dgm:pt>
    <dgm:pt modelId="{7947ACDB-41B6-45AB-9FE1-20156AABDDFA}">
      <dgm:prSet phldrT="[Texto]"/>
      <dgm:spPr>
        <a:solidFill>
          <a:srgbClr val="00B0F0"/>
        </a:solidFill>
      </dgm:spPr>
      <dgm:t>
        <a:bodyPr/>
        <a:lstStyle/>
        <a:p>
          <a:r>
            <a:rPr lang="es-ES" dirty="0" smtClean="0">
              <a:solidFill>
                <a:schemeClr val="tx1"/>
              </a:solidFill>
            </a:rPr>
            <a:t>Deporte</a:t>
          </a:r>
          <a:endParaRPr lang="es-ES" dirty="0">
            <a:solidFill>
              <a:schemeClr val="tx1"/>
            </a:solidFill>
          </a:endParaRPr>
        </a:p>
      </dgm:t>
    </dgm:pt>
    <dgm:pt modelId="{895DAB8B-BE6B-441E-AF0C-ECCAA7F4F5C6}" type="parTrans" cxnId="{D162EF7B-6D1D-4327-A8CD-C9196F4E1037}">
      <dgm:prSet/>
      <dgm:spPr/>
      <dgm:t>
        <a:bodyPr/>
        <a:lstStyle/>
        <a:p>
          <a:endParaRPr lang="es-ES"/>
        </a:p>
      </dgm:t>
    </dgm:pt>
    <dgm:pt modelId="{DAC00DA8-E994-4A72-8193-794FA0CBC106}" type="sibTrans" cxnId="{D162EF7B-6D1D-4327-A8CD-C9196F4E1037}">
      <dgm:prSet/>
      <dgm:spPr/>
      <dgm:t>
        <a:bodyPr/>
        <a:lstStyle/>
        <a:p>
          <a:endParaRPr lang="es-ES"/>
        </a:p>
      </dgm:t>
    </dgm:pt>
    <dgm:pt modelId="{4BD594B2-103C-4E27-9DEE-C80F9704A183}">
      <dgm:prSet phldrT="[Texto]"/>
      <dgm:spPr>
        <a:solidFill>
          <a:srgbClr val="92D050">
            <a:alpha val="90000"/>
          </a:srgbClr>
        </a:solidFill>
      </dgm:spPr>
      <dgm:t>
        <a:bodyPr/>
        <a:lstStyle/>
        <a:p>
          <a:pPr algn="ctr"/>
          <a:r>
            <a:rPr lang="es-ES" dirty="0" smtClean="0"/>
            <a:t>Escuelas con 2.131 beneficiarios.</a:t>
          </a:r>
          <a:endParaRPr lang="es-ES" dirty="0"/>
        </a:p>
      </dgm:t>
    </dgm:pt>
    <dgm:pt modelId="{47AF7091-7AA8-476D-9576-C39015E289D0}" type="parTrans" cxnId="{AA27AF44-7629-46A1-A803-EB22856AA654}">
      <dgm:prSet/>
      <dgm:spPr/>
      <dgm:t>
        <a:bodyPr/>
        <a:lstStyle/>
        <a:p>
          <a:endParaRPr lang="es-ES"/>
        </a:p>
      </dgm:t>
    </dgm:pt>
    <dgm:pt modelId="{1E0CC616-1591-4DCB-BE27-AA37B2E23A35}" type="sibTrans" cxnId="{AA27AF44-7629-46A1-A803-EB22856AA654}">
      <dgm:prSet/>
      <dgm:spPr/>
      <dgm:t>
        <a:bodyPr/>
        <a:lstStyle/>
        <a:p>
          <a:endParaRPr lang="es-ES"/>
        </a:p>
      </dgm:t>
    </dgm:pt>
    <dgm:pt modelId="{F23752E0-E8B2-49CB-AF15-C50D6BDFC070}" type="pres">
      <dgm:prSet presAssocID="{E25E774B-E457-4BFB-BB58-7061581B3CF8}" presName="Name0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es-ES"/>
        </a:p>
      </dgm:t>
    </dgm:pt>
    <dgm:pt modelId="{D2F09A43-F30A-4BA5-975C-2C56C21BD06D}" type="pres">
      <dgm:prSet presAssocID="{DEEB12D2-32B4-4B0F-8DD2-16F8F37B5198}" presName="composite" presStyleCnt="0"/>
      <dgm:spPr/>
    </dgm:pt>
    <dgm:pt modelId="{2986E455-8CA1-439D-ADC8-B5509E1E6083}" type="pres">
      <dgm:prSet presAssocID="{DEEB12D2-32B4-4B0F-8DD2-16F8F37B5198}" presName="parTx" presStyleLbl="alignNode1" presStyleIdx="0" presStyleCnt="2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8D151BCB-606A-4F85-B109-C5F8693E24B5}" type="pres">
      <dgm:prSet presAssocID="{DEEB12D2-32B4-4B0F-8DD2-16F8F37B5198}" presName="desTx" presStyleLbl="alignAccFollowNode1" presStyleIdx="0" presStyleCnt="2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02DF14D5-71AE-4DFF-ADC3-9429FEF37064}" type="pres">
      <dgm:prSet presAssocID="{AFC2CD7F-74B2-4A56-B5DD-E10C59439116}" presName="space" presStyleCnt="0"/>
      <dgm:spPr/>
    </dgm:pt>
    <dgm:pt modelId="{74601D88-AA52-4544-83E3-73648E84DC6D}" type="pres">
      <dgm:prSet presAssocID="{7947ACDB-41B6-45AB-9FE1-20156AABDDFA}" presName="composite" presStyleCnt="0"/>
      <dgm:spPr/>
    </dgm:pt>
    <dgm:pt modelId="{A84C0710-DDB8-4A0B-A6CC-516F8394F395}" type="pres">
      <dgm:prSet presAssocID="{7947ACDB-41B6-45AB-9FE1-20156AABDDFA}" presName="parTx" presStyleLbl="alignNode1" presStyleIdx="1" presStyleCnt="2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6E908ED0-021F-4120-8FBC-4C23A96724AA}" type="pres">
      <dgm:prSet presAssocID="{7947ACDB-41B6-45AB-9FE1-20156AABDDFA}" presName="desTx" presStyleLbl="alignAccFollowNode1" presStyleIdx="1" presStyleCnt="2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</dgm:ptLst>
  <dgm:cxnLst>
    <dgm:cxn modelId="{570040E9-78C4-4200-9DE4-78AB02E69854}" type="presOf" srcId="{11C82580-5470-40F4-9935-334F4DD48413}" destId="{8D151BCB-606A-4F85-B109-C5F8693E24B5}" srcOrd="0" destOrd="0" presId="urn:microsoft.com/office/officeart/2005/8/layout/hList1"/>
    <dgm:cxn modelId="{AA27AF44-7629-46A1-A803-EB22856AA654}" srcId="{7947ACDB-41B6-45AB-9FE1-20156AABDDFA}" destId="{4BD594B2-103C-4E27-9DEE-C80F9704A183}" srcOrd="0" destOrd="0" parTransId="{47AF7091-7AA8-476D-9576-C39015E289D0}" sibTransId="{1E0CC616-1591-4DCB-BE27-AA37B2E23A35}"/>
    <dgm:cxn modelId="{C0300401-A75A-42BF-AC07-318AB6AC7510}" srcId="{E25E774B-E457-4BFB-BB58-7061581B3CF8}" destId="{DEEB12D2-32B4-4B0F-8DD2-16F8F37B5198}" srcOrd="0" destOrd="0" parTransId="{69804D0E-C31B-4C40-A1DF-3D1E751394D5}" sibTransId="{AFC2CD7F-74B2-4A56-B5DD-E10C59439116}"/>
    <dgm:cxn modelId="{950E7410-C6D7-4056-84F6-02E0870FCB9E}" type="presOf" srcId="{7947ACDB-41B6-45AB-9FE1-20156AABDDFA}" destId="{A84C0710-DDB8-4A0B-A6CC-516F8394F395}" srcOrd="0" destOrd="0" presId="urn:microsoft.com/office/officeart/2005/8/layout/hList1"/>
    <dgm:cxn modelId="{BA2EAA8B-508E-42A8-981C-83AB6C2C2DE9}" type="presOf" srcId="{4BD594B2-103C-4E27-9DEE-C80F9704A183}" destId="{6E908ED0-021F-4120-8FBC-4C23A96724AA}" srcOrd="0" destOrd="0" presId="urn:microsoft.com/office/officeart/2005/8/layout/hList1"/>
    <dgm:cxn modelId="{D162EF7B-6D1D-4327-A8CD-C9196F4E1037}" srcId="{E25E774B-E457-4BFB-BB58-7061581B3CF8}" destId="{7947ACDB-41B6-45AB-9FE1-20156AABDDFA}" srcOrd="1" destOrd="0" parTransId="{895DAB8B-BE6B-441E-AF0C-ECCAA7F4F5C6}" sibTransId="{DAC00DA8-E994-4A72-8193-794FA0CBC106}"/>
    <dgm:cxn modelId="{D796347A-85A0-4D44-8213-EA6D97B5DD6A}" type="presOf" srcId="{E25E774B-E457-4BFB-BB58-7061581B3CF8}" destId="{F23752E0-E8B2-49CB-AF15-C50D6BDFC070}" srcOrd="0" destOrd="0" presId="urn:microsoft.com/office/officeart/2005/8/layout/hList1"/>
    <dgm:cxn modelId="{56EDC851-7BF9-428D-A0DF-BAB8CE5F85BD}" type="presOf" srcId="{DEEB12D2-32B4-4B0F-8DD2-16F8F37B5198}" destId="{2986E455-8CA1-439D-ADC8-B5509E1E6083}" srcOrd="0" destOrd="0" presId="urn:microsoft.com/office/officeart/2005/8/layout/hList1"/>
    <dgm:cxn modelId="{CDF8D770-CF40-4546-A675-98A0A0D47AC5}" srcId="{DEEB12D2-32B4-4B0F-8DD2-16F8F37B5198}" destId="{11C82580-5470-40F4-9935-334F4DD48413}" srcOrd="0" destOrd="0" parTransId="{810FAC25-331F-4F18-8457-C382200DD554}" sibTransId="{88B849FB-9418-4CF3-9038-13C44F6DC419}"/>
    <dgm:cxn modelId="{CBD1DBD6-E231-4AE4-83D3-3E30A3AB7FEB}" type="presParOf" srcId="{F23752E0-E8B2-49CB-AF15-C50D6BDFC070}" destId="{D2F09A43-F30A-4BA5-975C-2C56C21BD06D}" srcOrd="0" destOrd="0" presId="urn:microsoft.com/office/officeart/2005/8/layout/hList1"/>
    <dgm:cxn modelId="{6CE0E29C-9051-4611-9542-5CCEECDED315}" type="presParOf" srcId="{D2F09A43-F30A-4BA5-975C-2C56C21BD06D}" destId="{2986E455-8CA1-439D-ADC8-B5509E1E6083}" srcOrd="0" destOrd="0" presId="urn:microsoft.com/office/officeart/2005/8/layout/hList1"/>
    <dgm:cxn modelId="{65976191-2F42-4BA0-9147-D69C4FB41E74}" type="presParOf" srcId="{D2F09A43-F30A-4BA5-975C-2C56C21BD06D}" destId="{8D151BCB-606A-4F85-B109-C5F8693E24B5}" srcOrd="1" destOrd="0" presId="urn:microsoft.com/office/officeart/2005/8/layout/hList1"/>
    <dgm:cxn modelId="{5898BD42-DF8B-4BB1-86B2-7DF3879B26D6}" type="presParOf" srcId="{F23752E0-E8B2-49CB-AF15-C50D6BDFC070}" destId="{02DF14D5-71AE-4DFF-ADC3-9429FEF37064}" srcOrd="1" destOrd="0" presId="urn:microsoft.com/office/officeart/2005/8/layout/hList1"/>
    <dgm:cxn modelId="{F4219799-23C6-411B-8EB7-07B919C94082}" type="presParOf" srcId="{F23752E0-E8B2-49CB-AF15-C50D6BDFC070}" destId="{74601D88-AA52-4544-83E3-73648E84DC6D}" srcOrd="2" destOrd="0" presId="urn:microsoft.com/office/officeart/2005/8/layout/hList1"/>
    <dgm:cxn modelId="{E1876810-9B8B-4433-9008-60810E18A441}" type="presParOf" srcId="{74601D88-AA52-4544-83E3-73648E84DC6D}" destId="{A84C0710-DDB8-4A0B-A6CC-516F8394F395}" srcOrd="0" destOrd="0" presId="urn:microsoft.com/office/officeart/2005/8/layout/hList1"/>
    <dgm:cxn modelId="{F6C6C17B-AC00-4273-B254-FA022CD05A17}" type="presParOf" srcId="{74601D88-AA52-4544-83E3-73648E84DC6D}" destId="{6E908ED0-021F-4120-8FBC-4C23A96724AA}" srcOrd="1" destOrd="0" presId="urn:microsoft.com/office/officeart/2005/8/layout/hList1"/>
  </dgm:cxnLst>
  <dgm:bg>
    <a:noFill/>
  </dgm:bg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8.xml><?xml version="1.0" encoding="utf-8"?>
<dgm:dataModel xmlns:dgm="http://schemas.openxmlformats.org/drawingml/2006/diagram" xmlns:a="http://schemas.openxmlformats.org/drawingml/2006/main">
  <dgm:ptLst>
    <dgm:pt modelId="{B010BFA1-5439-4068-82FB-AB23D3949232}" type="doc">
      <dgm:prSet loTypeId="urn:microsoft.com/office/officeart/2005/8/layout/chevron2" loCatId="list" qsTypeId="urn:microsoft.com/office/officeart/2005/8/quickstyle/simple3" qsCatId="simple" csTypeId="urn:microsoft.com/office/officeart/2005/8/colors/colorful5" csCatId="colorful" phldr="1"/>
      <dgm:spPr/>
      <dgm:t>
        <a:bodyPr/>
        <a:lstStyle/>
        <a:p>
          <a:endParaRPr lang="es-ES"/>
        </a:p>
      </dgm:t>
    </dgm:pt>
    <dgm:pt modelId="{069C3D93-B331-4D90-B31B-8B4024B27621}">
      <dgm:prSet phldrT="[Texto]" phldr="1"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A59A0B68-57B2-44FB-BA91-A75D715C3B1B}" type="parTrans" cxnId="{F709A374-D64E-415E-9C06-D28A71BCF352}">
      <dgm:prSet/>
      <dgm:spPr/>
      <dgm:t>
        <a:bodyPr/>
        <a:lstStyle/>
        <a:p>
          <a:endParaRPr lang="es-ES"/>
        </a:p>
      </dgm:t>
    </dgm:pt>
    <dgm:pt modelId="{5448315F-A68B-400D-B18D-C1A42B3B430B}" type="sibTrans" cxnId="{F709A374-D64E-415E-9C06-D28A71BCF352}">
      <dgm:prSet/>
      <dgm:spPr/>
      <dgm:t>
        <a:bodyPr/>
        <a:lstStyle/>
        <a:p>
          <a:endParaRPr lang="es-ES"/>
        </a:p>
      </dgm:t>
    </dgm:pt>
    <dgm:pt modelId="{25922BE9-7AB7-427B-9B51-FD800E6A6204}">
      <dgm:prSet phldrT="[Texto]"/>
      <dgm:spPr/>
      <dgm:t>
        <a:bodyPr/>
        <a:lstStyle/>
        <a:p>
          <a:pPr algn="just"/>
          <a:r>
            <a:rPr lang="es-ES" b="1" dirty="0" smtClean="0">
              <a:latin typeface="Cambria" pitchFamily="18" charset="0"/>
            </a:rPr>
            <a:t>Crear 6 escuelas  de formación deportiva</a:t>
          </a:r>
          <a:endParaRPr lang="es-ES" b="1" dirty="0">
            <a:latin typeface="Cambria" pitchFamily="18" charset="0"/>
          </a:endParaRPr>
        </a:p>
      </dgm:t>
    </dgm:pt>
    <dgm:pt modelId="{E53E9D47-7695-42F3-B616-BC6FD04FDECA}" type="parTrans" cxnId="{A67FC440-6983-4648-A20A-02DCAEBFB9C8}">
      <dgm:prSet/>
      <dgm:spPr/>
      <dgm:t>
        <a:bodyPr/>
        <a:lstStyle/>
        <a:p>
          <a:endParaRPr lang="es-ES"/>
        </a:p>
      </dgm:t>
    </dgm:pt>
    <dgm:pt modelId="{6265F838-16CD-42BD-A771-796DEAFB7B4D}" type="sibTrans" cxnId="{A67FC440-6983-4648-A20A-02DCAEBFB9C8}">
      <dgm:prSet/>
      <dgm:spPr/>
      <dgm:t>
        <a:bodyPr/>
        <a:lstStyle/>
        <a:p>
          <a:endParaRPr lang="es-ES"/>
        </a:p>
      </dgm:t>
    </dgm:pt>
    <dgm:pt modelId="{8AFB5C27-988A-426C-A201-31E6954370C7}">
      <dgm:prSet phldrT="[Texto]"/>
      <dgm:spPr/>
      <dgm:t>
        <a:bodyPr/>
        <a:lstStyle/>
        <a:p>
          <a:pPr algn="just"/>
          <a:r>
            <a:rPr lang="es-ES" b="1" dirty="0" smtClean="0">
              <a:latin typeface="Cambria" pitchFamily="18" charset="0"/>
            </a:rPr>
            <a:t>Apoyar  17 escuelas de formación deportiva</a:t>
          </a:r>
          <a:endParaRPr lang="es-ES" b="1" dirty="0">
            <a:latin typeface="Cambria" pitchFamily="18" charset="0"/>
          </a:endParaRPr>
        </a:p>
      </dgm:t>
    </dgm:pt>
    <dgm:pt modelId="{98310C24-0B58-471A-A576-441B6B113829}" type="parTrans" cxnId="{696BD043-0899-4C37-89AD-84917DA978AC}">
      <dgm:prSet/>
      <dgm:spPr/>
      <dgm:t>
        <a:bodyPr/>
        <a:lstStyle/>
        <a:p>
          <a:endParaRPr lang="es-ES"/>
        </a:p>
      </dgm:t>
    </dgm:pt>
    <dgm:pt modelId="{68BF22CD-2F91-46FC-B82B-6CE5F6C3C973}" type="sibTrans" cxnId="{696BD043-0899-4C37-89AD-84917DA978AC}">
      <dgm:prSet/>
      <dgm:spPr/>
      <dgm:t>
        <a:bodyPr/>
        <a:lstStyle/>
        <a:p>
          <a:endParaRPr lang="es-ES"/>
        </a:p>
      </dgm:t>
    </dgm:pt>
    <dgm:pt modelId="{BC1D7A93-DBB2-4816-9A6D-505B88B75538}">
      <dgm:prSet phldrT="[Texto]" phldr="1"/>
      <dgm:spPr>
        <a:blipFill rotWithShape="0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47D5A8AA-0B30-44D0-A0DC-CFE0DFD328AF}" type="parTrans" cxnId="{580B9038-7BBD-4A6A-ABBE-6A289BF84023}">
      <dgm:prSet/>
      <dgm:spPr/>
      <dgm:t>
        <a:bodyPr/>
        <a:lstStyle/>
        <a:p>
          <a:endParaRPr lang="es-ES"/>
        </a:p>
      </dgm:t>
    </dgm:pt>
    <dgm:pt modelId="{3A33E96B-3D39-45AD-8D2A-FD5FB7B3E992}" type="sibTrans" cxnId="{580B9038-7BBD-4A6A-ABBE-6A289BF84023}">
      <dgm:prSet/>
      <dgm:spPr/>
      <dgm:t>
        <a:bodyPr/>
        <a:lstStyle/>
        <a:p>
          <a:endParaRPr lang="es-ES"/>
        </a:p>
      </dgm:t>
    </dgm:pt>
    <dgm:pt modelId="{E2D548E8-8BBA-4E30-80B2-7E5AA4418198}">
      <dgm:prSet phldrT="[Texto]"/>
      <dgm:spPr/>
      <dgm:t>
        <a:bodyPr/>
        <a:lstStyle/>
        <a:p>
          <a:pPr algn="just"/>
          <a:r>
            <a:rPr lang="es-ES" b="1" dirty="0" smtClean="0">
              <a:latin typeface="Cambria" pitchFamily="18" charset="0"/>
            </a:rPr>
            <a:t>Realizar 40 eventos deportivos y recreativos anualmente</a:t>
          </a:r>
          <a:endParaRPr lang="es-ES" b="1" dirty="0">
            <a:latin typeface="Cambria" pitchFamily="18" charset="0"/>
          </a:endParaRPr>
        </a:p>
      </dgm:t>
    </dgm:pt>
    <dgm:pt modelId="{9AED49F5-4389-448D-B25F-3F2C87B203A2}" type="parTrans" cxnId="{DAE51599-0594-40E3-BA12-5D6D8ECEE536}">
      <dgm:prSet/>
      <dgm:spPr/>
      <dgm:t>
        <a:bodyPr/>
        <a:lstStyle/>
        <a:p>
          <a:endParaRPr lang="es-ES"/>
        </a:p>
      </dgm:t>
    </dgm:pt>
    <dgm:pt modelId="{AACBDB4A-53E4-48E7-B6C5-468149B19F05}" type="sibTrans" cxnId="{DAE51599-0594-40E3-BA12-5D6D8ECEE536}">
      <dgm:prSet/>
      <dgm:spPr/>
      <dgm:t>
        <a:bodyPr/>
        <a:lstStyle/>
        <a:p>
          <a:endParaRPr lang="es-ES"/>
        </a:p>
      </dgm:t>
    </dgm:pt>
    <dgm:pt modelId="{0256E8F9-25CC-4493-9E38-50076A5FB127}">
      <dgm:prSet phldrT="[Texto]"/>
      <dgm:spPr/>
      <dgm:t>
        <a:bodyPr/>
        <a:lstStyle/>
        <a:p>
          <a:pPr algn="just"/>
          <a:r>
            <a:rPr lang="es-ES" b="1" dirty="0" smtClean="0">
              <a:latin typeface="Cambria" pitchFamily="18" charset="0"/>
            </a:rPr>
            <a:t>Apoyar anualmente a nuestros deportistas en eventos</a:t>
          </a:r>
          <a:endParaRPr lang="es-ES" b="1" dirty="0">
            <a:latin typeface="Cambria" pitchFamily="18" charset="0"/>
          </a:endParaRPr>
        </a:p>
      </dgm:t>
    </dgm:pt>
    <dgm:pt modelId="{6B2FB5C7-062D-4C0F-B627-926BDF1FEB47}" type="parTrans" cxnId="{A85CAD6D-CDB7-4197-8A24-3641209CD336}">
      <dgm:prSet/>
      <dgm:spPr/>
      <dgm:t>
        <a:bodyPr/>
        <a:lstStyle/>
        <a:p>
          <a:endParaRPr lang="es-ES"/>
        </a:p>
      </dgm:t>
    </dgm:pt>
    <dgm:pt modelId="{BAACDE10-7F66-4C14-BDA6-06346EE85205}" type="sibTrans" cxnId="{A85CAD6D-CDB7-4197-8A24-3641209CD336}">
      <dgm:prSet/>
      <dgm:spPr/>
      <dgm:t>
        <a:bodyPr/>
        <a:lstStyle/>
        <a:p>
          <a:endParaRPr lang="es-ES"/>
        </a:p>
      </dgm:t>
    </dgm:pt>
    <dgm:pt modelId="{C786B3D6-C42B-4A9C-BE18-94D2CFC36A6A}">
      <dgm:prSet phldrT="[Texto]" phldr="1"/>
      <dgm:spPr>
        <a:blipFill rotWithShape="0">
          <a:blip xmlns:r="http://schemas.openxmlformats.org/officeDocument/2006/relationships" r:embed="rId3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FE9F6935-33D5-4A11-B6A8-D2AF3F5274E6}" type="parTrans" cxnId="{232D4BFD-4EEF-4D84-AD97-98BAEEDD46B7}">
      <dgm:prSet/>
      <dgm:spPr/>
      <dgm:t>
        <a:bodyPr/>
        <a:lstStyle/>
        <a:p>
          <a:endParaRPr lang="es-ES"/>
        </a:p>
      </dgm:t>
    </dgm:pt>
    <dgm:pt modelId="{E87D6F83-A8DF-4749-B781-A49687AEABBC}" type="sibTrans" cxnId="{232D4BFD-4EEF-4D84-AD97-98BAEEDD46B7}">
      <dgm:prSet/>
      <dgm:spPr/>
      <dgm:t>
        <a:bodyPr/>
        <a:lstStyle/>
        <a:p>
          <a:endParaRPr lang="es-ES"/>
        </a:p>
      </dgm:t>
    </dgm:pt>
    <dgm:pt modelId="{FA50F505-EE4B-4C66-B0F9-2A04FC0430AE}">
      <dgm:prSet phldrT="[Texto]"/>
      <dgm:spPr/>
      <dgm:t>
        <a:bodyPr/>
        <a:lstStyle/>
        <a:p>
          <a:pPr algn="just"/>
          <a:r>
            <a:rPr lang="es-ES" b="1" dirty="0" smtClean="0">
              <a:latin typeface="Cambria" pitchFamily="18" charset="0"/>
            </a:rPr>
            <a:t>Apoyar anualmente  a deportistas destacados</a:t>
          </a:r>
          <a:endParaRPr lang="es-ES" b="1" dirty="0">
            <a:latin typeface="Cambria" pitchFamily="18" charset="0"/>
          </a:endParaRPr>
        </a:p>
      </dgm:t>
    </dgm:pt>
    <dgm:pt modelId="{E9E9947F-3334-4007-9C91-D827A0B3071B}" type="parTrans" cxnId="{BC042B23-82AA-4726-BCAA-2D13EC584AC1}">
      <dgm:prSet/>
      <dgm:spPr/>
      <dgm:t>
        <a:bodyPr/>
        <a:lstStyle/>
        <a:p>
          <a:endParaRPr lang="es-ES"/>
        </a:p>
      </dgm:t>
    </dgm:pt>
    <dgm:pt modelId="{5DA4A067-1AE5-409D-9461-FB6531FC0FC4}" type="sibTrans" cxnId="{BC042B23-82AA-4726-BCAA-2D13EC584AC1}">
      <dgm:prSet/>
      <dgm:spPr/>
      <dgm:t>
        <a:bodyPr/>
        <a:lstStyle/>
        <a:p>
          <a:endParaRPr lang="es-ES"/>
        </a:p>
      </dgm:t>
    </dgm:pt>
    <dgm:pt modelId="{94BD55D0-B325-40F2-87A9-69A28EF386FD}">
      <dgm:prSet phldrT="[Texto]"/>
      <dgm:spPr/>
      <dgm:t>
        <a:bodyPr/>
        <a:lstStyle/>
        <a:p>
          <a:pPr algn="just"/>
          <a:r>
            <a:rPr lang="es-ES" b="1" dirty="0" smtClean="0">
              <a:latin typeface="Cambria" pitchFamily="18" charset="0"/>
            </a:rPr>
            <a:t>Capacitación anual para 40 líderes deportivos en el sector rural y urbano</a:t>
          </a:r>
          <a:endParaRPr lang="es-ES" b="1" dirty="0">
            <a:latin typeface="Cambria" pitchFamily="18" charset="0"/>
          </a:endParaRPr>
        </a:p>
      </dgm:t>
    </dgm:pt>
    <dgm:pt modelId="{CFC29E75-F132-4498-84AE-3F8AE902391A}" type="parTrans" cxnId="{F482CEF1-C751-4A96-817B-15C5926D9D01}">
      <dgm:prSet/>
      <dgm:spPr/>
      <dgm:t>
        <a:bodyPr/>
        <a:lstStyle/>
        <a:p>
          <a:endParaRPr lang="es-ES"/>
        </a:p>
      </dgm:t>
    </dgm:pt>
    <dgm:pt modelId="{5A64FEE6-43C2-4DB3-B67E-EEA7DAED552F}" type="sibTrans" cxnId="{F482CEF1-C751-4A96-817B-15C5926D9D01}">
      <dgm:prSet/>
      <dgm:spPr/>
      <dgm:t>
        <a:bodyPr/>
        <a:lstStyle/>
        <a:p>
          <a:endParaRPr lang="es-ES"/>
        </a:p>
      </dgm:t>
    </dgm:pt>
    <dgm:pt modelId="{42DE114A-ABE6-44CA-B464-7BE985C83854}">
      <dgm:prSet phldrT="[Texto]"/>
      <dgm:spPr/>
      <dgm:t>
        <a:bodyPr/>
        <a:lstStyle/>
        <a:p>
          <a:pPr algn="just"/>
          <a:r>
            <a:rPr lang="es-ES" b="1" dirty="0" smtClean="0">
              <a:latin typeface="Cambria" pitchFamily="18" charset="0"/>
            </a:rPr>
            <a:t>Dotar 17 escuelas de formación deportiva.</a:t>
          </a:r>
          <a:endParaRPr lang="es-ES" b="1" dirty="0">
            <a:latin typeface="Cambria" pitchFamily="18" charset="0"/>
          </a:endParaRPr>
        </a:p>
      </dgm:t>
    </dgm:pt>
    <dgm:pt modelId="{E2002B3B-9168-44BF-B293-36DA3A54F411}" type="parTrans" cxnId="{25838A7F-4799-480A-AAF5-5A89585B9F2F}">
      <dgm:prSet/>
      <dgm:spPr/>
      <dgm:t>
        <a:bodyPr/>
        <a:lstStyle/>
        <a:p>
          <a:endParaRPr lang="es-CO"/>
        </a:p>
      </dgm:t>
    </dgm:pt>
    <dgm:pt modelId="{11C86A39-223D-4CCE-8B7F-EE1B3E5F86D2}" type="sibTrans" cxnId="{25838A7F-4799-480A-AAF5-5A89585B9F2F}">
      <dgm:prSet/>
      <dgm:spPr/>
      <dgm:t>
        <a:bodyPr/>
        <a:lstStyle/>
        <a:p>
          <a:endParaRPr lang="es-CO"/>
        </a:p>
      </dgm:t>
    </dgm:pt>
    <dgm:pt modelId="{39021671-C587-4535-95D2-DDCCCE72ACE4}" type="pres">
      <dgm:prSet presAssocID="{B010BFA1-5439-4068-82FB-AB23D3949232}" presName="linearFlow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es-ES"/>
        </a:p>
      </dgm:t>
    </dgm:pt>
    <dgm:pt modelId="{E9007135-97AD-430C-91B7-A5F0178B0697}" type="pres">
      <dgm:prSet presAssocID="{069C3D93-B331-4D90-B31B-8B4024B27621}" presName="composite" presStyleCnt="0"/>
      <dgm:spPr/>
    </dgm:pt>
    <dgm:pt modelId="{319B96C1-6382-46AB-92E4-444DA6854424}" type="pres">
      <dgm:prSet presAssocID="{069C3D93-B331-4D90-B31B-8B4024B27621}" presName="parentText" presStyleLbl="alignNode1" presStyleIdx="0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741A7A49-5FF1-4364-81E9-BDEE21AA9EC0}" type="pres">
      <dgm:prSet presAssocID="{069C3D93-B331-4D90-B31B-8B4024B27621}" presName="descendantText" presStyleLbl="alignAcc1" presStyleIdx="0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7F005F4C-EB82-4006-9593-3713A10EE426}" type="pres">
      <dgm:prSet presAssocID="{5448315F-A68B-400D-B18D-C1A42B3B430B}" presName="sp" presStyleCnt="0"/>
      <dgm:spPr/>
    </dgm:pt>
    <dgm:pt modelId="{33B200BF-63F2-4E19-B776-D6DD86C4DC06}" type="pres">
      <dgm:prSet presAssocID="{BC1D7A93-DBB2-4816-9A6D-505B88B75538}" presName="composite" presStyleCnt="0"/>
      <dgm:spPr/>
    </dgm:pt>
    <dgm:pt modelId="{A4250FF7-0CE3-4070-A189-8BA9CB81DE98}" type="pres">
      <dgm:prSet presAssocID="{BC1D7A93-DBB2-4816-9A6D-505B88B75538}" presName="parentText" presStyleLbl="alignNode1" presStyleIdx="1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56D9DFAB-D77B-40AA-877D-3E4B0EC961FA}" type="pres">
      <dgm:prSet presAssocID="{BC1D7A93-DBB2-4816-9A6D-505B88B75538}" presName="descendantText" presStyleLbl="alignAcc1" presStyleIdx="1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8AD56244-89C8-4076-974D-8AA3A2366613}" type="pres">
      <dgm:prSet presAssocID="{3A33E96B-3D39-45AD-8D2A-FD5FB7B3E992}" presName="sp" presStyleCnt="0"/>
      <dgm:spPr/>
    </dgm:pt>
    <dgm:pt modelId="{4C529416-8C85-4FBE-801A-EE4F3DF76DAA}" type="pres">
      <dgm:prSet presAssocID="{C786B3D6-C42B-4A9C-BE18-94D2CFC36A6A}" presName="composite" presStyleCnt="0"/>
      <dgm:spPr/>
    </dgm:pt>
    <dgm:pt modelId="{B075AA11-7683-4EBB-B2ED-509A93848272}" type="pres">
      <dgm:prSet presAssocID="{C786B3D6-C42B-4A9C-BE18-94D2CFC36A6A}" presName="parentText" presStyleLbl="alignNode1" presStyleIdx="2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5B23DD8B-F0E9-4730-B097-4D75986D29FB}" type="pres">
      <dgm:prSet presAssocID="{C786B3D6-C42B-4A9C-BE18-94D2CFC36A6A}" presName="descendantText" presStyleLbl="alignAcc1" presStyleIdx="2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</dgm:ptLst>
  <dgm:cxnLst>
    <dgm:cxn modelId="{F709A374-D64E-415E-9C06-D28A71BCF352}" srcId="{B010BFA1-5439-4068-82FB-AB23D3949232}" destId="{069C3D93-B331-4D90-B31B-8B4024B27621}" srcOrd="0" destOrd="0" parTransId="{A59A0B68-57B2-44FB-BA91-A75D715C3B1B}" sibTransId="{5448315F-A68B-400D-B18D-C1A42B3B430B}"/>
    <dgm:cxn modelId="{232D4BFD-4EEF-4D84-AD97-98BAEEDD46B7}" srcId="{B010BFA1-5439-4068-82FB-AB23D3949232}" destId="{C786B3D6-C42B-4A9C-BE18-94D2CFC36A6A}" srcOrd="2" destOrd="0" parTransId="{FE9F6935-33D5-4A11-B6A8-D2AF3F5274E6}" sibTransId="{E87D6F83-A8DF-4749-B781-A49687AEABBC}"/>
    <dgm:cxn modelId="{854C3106-0F41-4D5B-82D0-5108F9ACB84A}" type="presOf" srcId="{069C3D93-B331-4D90-B31B-8B4024B27621}" destId="{319B96C1-6382-46AB-92E4-444DA6854424}" srcOrd="0" destOrd="0" presId="urn:microsoft.com/office/officeart/2005/8/layout/chevron2"/>
    <dgm:cxn modelId="{BC042B23-82AA-4726-BCAA-2D13EC584AC1}" srcId="{C786B3D6-C42B-4A9C-BE18-94D2CFC36A6A}" destId="{FA50F505-EE4B-4C66-B0F9-2A04FC0430AE}" srcOrd="0" destOrd="0" parTransId="{E9E9947F-3334-4007-9C91-D827A0B3071B}" sibTransId="{5DA4A067-1AE5-409D-9461-FB6531FC0FC4}"/>
    <dgm:cxn modelId="{580B9038-7BBD-4A6A-ABBE-6A289BF84023}" srcId="{B010BFA1-5439-4068-82FB-AB23D3949232}" destId="{BC1D7A93-DBB2-4816-9A6D-505B88B75538}" srcOrd="1" destOrd="0" parTransId="{47D5A8AA-0B30-44D0-A0DC-CFE0DFD328AF}" sibTransId="{3A33E96B-3D39-45AD-8D2A-FD5FB7B3E992}"/>
    <dgm:cxn modelId="{696BD043-0899-4C37-89AD-84917DA978AC}" srcId="{069C3D93-B331-4D90-B31B-8B4024B27621}" destId="{8AFB5C27-988A-426C-A201-31E6954370C7}" srcOrd="1" destOrd="0" parTransId="{98310C24-0B58-471A-A576-441B6B113829}" sibTransId="{68BF22CD-2F91-46FC-B82B-6CE5F6C3C973}"/>
    <dgm:cxn modelId="{A67FC440-6983-4648-A20A-02DCAEBFB9C8}" srcId="{069C3D93-B331-4D90-B31B-8B4024B27621}" destId="{25922BE9-7AB7-427B-9B51-FD800E6A6204}" srcOrd="0" destOrd="0" parTransId="{E53E9D47-7695-42F3-B616-BC6FD04FDECA}" sibTransId="{6265F838-16CD-42BD-A771-796DEAFB7B4D}"/>
    <dgm:cxn modelId="{DAE51599-0594-40E3-BA12-5D6D8ECEE536}" srcId="{BC1D7A93-DBB2-4816-9A6D-505B88B75538}" destId="{E2D548E8-8BBA-4E30-80B2-7E5AA4418198}" srcOrd="0" destOrd="0" parTransId="{9AED49F5-4389-448D-B25F-3F2C87B203A2}" sibTransId="{AACBDB4A-53E4-48E7-B6C5-468149B19F05}"/>
    <dgm:cxn modelId="{A69E286B-FDD7-4180-A63A-86AD996E897A}" type="presOf" srcId="{94BD55D0-B325-40F2-87A9-69A28EF386FD}" destId="{5B23DD8B-F0E9-4730-B097-4D75986D29FB}" srcOrd="0" destOrd="1" presId="urn:microsoft.com/office/officeart/2005/8/layout/chevron2"/>
    <dgm:cxn modelId="{A3DC90D7-3A78-466E-B6BD-53401E0E23AD}" type="presOf" srcId="{FA50F505-EE4B-4C66-B0F9-2A04FC0430AE}" destId="{5B23DD8B-F0E9-4730-B097-4D75986D29FB}" srcOrd="0" destOrd="0" presId="urn:microsoft.com/office/officeart/2005/8/layout/chevron2"/>
    <dgm:cxn modelId="{CB7DD66D-2E5E-4FF6-82CE-80A1D03BEAF4}" type="presOf" srcId="{25922BE9-7AB7-427B-9B51-FD800E6A6204}" destId="{741A7A49-5FF1-4364-81E9-BDEE21AA9EC0}" srcOrd="0" destOrd="0" presId="urn:microsoft.com/office/officeart/2005/8/layout/chevron2"/>
    <dgm:cxn modelId="{5F5B1F86-1D30-4450-BA8E-46482D0BE9D3}" type="presOf" srcId="{E2D548E8-8BBA-4E30-80B2-7E5AA4418198}" destId="{56D9DFAB-D77B-40AA-877D-3E4B0EC961FA}" srcOrd="0" destOrd="0" presId="urn:microsoft.com/office/officeart/2005/8/layout/chevron2"/>
    <dgm:cxn modelId="{DDF4F563-7671-4983-8E91-19E2BCBD8F1C}" type="presOf" srcId="{8AFB5C27-988A-426C-A201-31E6954370C7}" destId="{741A7A49-5FF1-4364-81E9-BDEE21AA9EC0}" srcOrd="0" destOrd="1" presId="urn:microsoft.com/office/officeart/2005/8/layout/chevron2"/>
    <dgm:cxn modelId="{14AC5533-2BE8-4B2B-918D-E988DBCE2109}" type="presOf" srcId="{C786B3D6-C42B-4A9C-BE18-94D2CFC36A6A}" destId="{B075AA11-7683-4EBB-B2ED-509A93848272}" srcOrd="0" destOrd="0" presId="urn:microsoft.com/office/officeart/2005/8/layout/chevron2"/>
    <dgm:cxn modelId="{BEDB8218-C393-410B-803E-6DD4327DEED8}" type="presOf" srcId="{0256E8F9-25CC-4493-9E38-50076A5FB127}" destId="{56D9DFAB-D77B-40AA-877D-3E4B0EC961FA}" srcOrd="0" destOrd="1" presId="urn:microsoft.com/office/officeart/2005/8/layout/chevron2"/>
    <dgm:cxn modelId="{C3685180-C4B8-4120-B8D6-2F4A6357F3EA}" type="presOf" srcId="{B010BFA1-5439-4068-82FB-AB23D3949232}" destId="{39021671-C587-4535-95D2-DDCCCE72ACE4}" srcOrd="0" destOrd="0" presId="urn:microsoft.com/office/officeart/2005/8/layout/chevron2"/>
    <dgm:cxn modelId="{F482CEF1-C751-4A96-817B-15C5926D9D01}" srcId="{C786B3D6-C42B-4A9C-BE18-94D2CFC36A6A}" destId="{94BD55D0-B325-40F2-87A9-69A28EF386FD}" srcOrd="1" destOrd="0" parTransId="{CFC29E75-F132-4498-84AE-3F8AE902391A}" sibTransId="{5A64FEE6-43C2-4DB3-B67E-EEA7DAED552F}"/>
    <dgm:cxn modelId="{A85CAD6D-CDB7-4197-8A24-3641209CD336}" srcId="{BC1D7A93-DBB2-4816-9A6D-505B88B75538}" destId="{0256E8F9-25CC-4493-9E38-50076A5FB127}" srcOrd="1" destOrd="0" parTransId="{6B2FB5C7-062D-4C0F-B627-926BDF1FEB47}" sibTransId="{BAACDE10-7F66-4C14-BDA6-06346EE85205}"/>
    <dgm:cxn modelId="{F0A3BBAB-32C4-4C81-938D-C313BDDCC7EF}" type="presOf" srcId="{BC1D7A93-DBB2-4816-9A6D-505B88B75538}" destId="{A4250FF7-0CE3-4070-A189-8BA9CB81DE98}" srcOrd="0" destOrd="0" presId="urn:microsoft.com/office/officeart/2005/8/layout/chevron2"/>
    <dgm:cxn modelId="{FF4AA6DA-9041-4A29-B9C5-419276C49F36}" type="presOf" srcId="{42DE114A-ABE6-44CA-B464-7BE985C83854}" destId="{741A7A49-5FF1-4364-81E9-BDEE21AA9EC0}" srcOrd="0" destOrd="2" presId="urn:microsoft.com/office/officeart/2005/8/layout/chevron2"/>
    <dgm:cxn modelId="{25838A7F-4799-480A-AAF5-5A89585B9F2F}" srcId="{069C3D93-B331-4D90-B31B-8B4024B27621}" destId="{42DE114A-ABE6-44CA-B464-7BE985C83854}" srcOrd="2" destOrd="0" parTransId="{E2002B3B-9168-44BF-B293-36DA3A54F411}" sibTransId="{11C86A39-223D-4CCE-8B7F-EE1B3E5F86D2}"/>
    <dgm:cxn modelId="{4EA37C2E-761D-437A-859D-5F82895C61CD}" type="presParOf" srcId="{39021671-C587-4535-95D2-DDCCCE72ACE4}" destId="{E9007135-97AD-430C-91B7-A5F0178B0697}" srcOrd="0" destOrd="0" presId="urn:microsoft.com/office/officeart/2005/8/layout/chevron2"/>
    <dgm:cxn modelId="{07A8990D-6D27-4363-AA2A-B97E0ACB64FD}" type="presParOf" srcId="{E9007135-97AD-430C-91B7-A5F0178B0697}" destId="{319B96C1-6382-46AB-92E4-444DA6854424}" srcOrd="0" destOrd="0" presId="urn:microsoft.com/office/officeart/2005/8/layout/chevron2"/>
    <dgm:cxn modelId="{4EEED658-68CC-4F11-98E1-A0C93C8DE00D}" type="presParOf" srcId="{E9007135-97AD-430C-91B7-A5F0178B0697}" destId="{741A7A49-5FF1-4364-81E9-BDEE21AA9EC0}" srcOrd="1" destOrd="0" presId="urn:microsoft.com/office/officeart/2005/8/layout/chevron2"/>
    <dgm:cxn modelId="{EC8798BB-6740-4D29-B473-BEAD6C7218A2}" type="presParOf" srcId="{39021671-C587-4535-95D2-DDCCCE72ACE4}" destId="{7F005F4C-EB82-4006-9593-3713A10EE426}" srcOrd="1" destOrd="0" presId="urn:microsoft.com/office/officeart/2005/8/layout/chevron2"/>
    <dgm:cxn modelId="{09858A00-C3A4-4209-A32D-DDAB57DF8669}" type="presParOf" srcId="{39021671-C587-4535-95D2-DDCCCE72ACE4}" destId="{33B200BF-63F2-4E19-B776-D6DD86C4DC06}" srcOrd="2" destOrd="0" presId="urn:microsoft.com/office/officeart/2005/8/layout/chevron2"/>
    <dgm:cxn modelId="{B420B4F5-2EDD-4D99-BF40-CC1D3D291B15}" type="presParOf" srcId="{33B200BF-63F2-4E19-B776-D6DD86C4DC06}" destId="{A4250FF7-0CE3-4070-A189-8BA9CB81DE98}" srcOrd="0" destOrd="0" presId="urn:microsoft.com/office/officeart/2005/8/layout/chevron2"/>
    <dgm:cxn modelId="{7D8F1996-ECD9-4B1F-97B5-19E87581D0E6}" type="presParOf" srcId="{33B200BF-63F2-4E19-B776-D6DD86C4DC06}" destId="{56D9DFAB-D77B-40AA-877D-3E4B0EC961FA}" srcOrd="1" destOrd="0" presId="urn:microsoft.com/office/officeart/2005/8/layout/chevron2"/>
    <dgm:cxn modelId="{BBA661F0-7C74-4A69-8EEA-6199A4A4B4D8}" type="presParOf" srcId="{39021671-C587-4535-95D2-DDCCCE72ACE4}" destId="{8AD56244-89C8-4076-974D-8AA3A2366613}" srcOrd="3" destOrd="0" presId="urn:microsoft.com/office/officeart/2005/8/layout/chevron2"/>
    <dgm:cxn modelId="{9D4B97C4-C47D-4FE6-A94D-FB698E63576C}" type="presParOf" srcId="{39021671-C587-4535-95D2-DDCCCE72ACE4}" destId="{4C529416-8C85-4FBE-801A-EE4F3DF76DAA}" srcOrd="4" destOrd="0" presId="urn:microsoft.com/office/officeart/2005/8/layout/chevron2"/>
    <dgm:cxn modelId="{45742D2A-E049-43F9-A7B3-B47231E3EAEF}" type="presParOf" srcId="{4C529416-8C85-4FBE-801A-EE4F3DF76DAA}" destId="{B075AA11-7683-4EBB-B2ED-509A93848272}" srcOrd="0" destOrd="0" presId="urn:microsoft.com/office/officeart/2005/8/layout/chevron2"/>
    <dgm:cxn modelId="{FC34AC0F-3ECE-4C31-9097-D22208996379}" type="presParOf" srcId="{4C529416-8C85-4FBE-801A-EE4F3DF76DAA}" destId="{5B23DD8B-F0E9-4730-B097-4D75986D29FB}" srcOrd="1" destOrd="0" presId="urn:microsoft.com/office/officeart/2005/8/layout/chevron2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9.xml><?xml version="1.0" encoding="utf-8"?>
<dgm:dataModel xmlns:dgm="http://schemas.openxmlformats.org/drawingml/2006/diagram" xmlns:a="http://schemas.openxmlformats.org/drawingml/2006/main">
  <dgm:ptLst>
    <dgm:pt modelId="{6E0E8A04-3417-47A4-A9DA-D328EAF33AFD}" type="doc">
      <dgm:prSet loTypeId="urn:microsoft.com/office/officeart/2005/8/layout/hList9" loCatId="list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es-ES"/>
        </a:p>
      </dgm:t>
    </dgm:pt>
    <dgm:pt modelId="{24C7A384-32F6-484B-9F81-5D6D3B80C320}">
      <dgm:prSet phldrT="[Texto]" phldr="1"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4D80B441-25C0-47BC-A473-9A182B607403}" type="parTrans" cxnId="{D977B65A-C7BB-4963-96D8-4D03D8C865F8}">
      <dgm:prSet/>
      <dgm:spPr/>
      <dgm:t>
        <a:bodyPr/>
        <a:lstStyle/>
        <a:p>
          <a:endParaRPr lang="es-ES"/>
        </a:p>
      </dgm:t>
    </dgm:pt>
    <dgm:pt modelId="{A9C6CF01-BC38-4834-9B68-42701C63D981}" type="sibTrans" cxnId="{D977B65A-C7BB-4963-96D8-4D03D8C865F8}">
      <dgm:prSet/>
      <dgm:spPr/>
      <dgm:t>
        <a:bodyPr/>
        <a:lstStyle/>
        <a:p>
          <a:endParaRPr lang="es-ES"/>
        </a:p>
      </dgm:t>
    </dgm:pt>
    <dgm:pt modelId="{C3A0FB33-36DD-4728-A281-7345E4C5B554}">
      <dgm:prSet phldrT="[Texto]"/>
      <dgm:spPr/>
      <dgm:t>
        <a:bodyPr/>
        <a:lstStyle/>
        <a:p>
          <a:pPr algn="just"/>
          <a:r>
            <a:rPr lang="es-ES" dirty="0" smtClean="0"/>
            <a:t>* </a:t>
          </a:r>
          <a:r>
            <a:rPr lang="es-ES" b="1" dirty="0" smtClean="0">
              <a:latin typeface="Cambria" pitchFamily="18" charset="0"/>
            </a:rPr>
            <a:t>Construir 2 polideportivos  durante el cuatrienio.</a:t>
          </a:r>
          <a:endParaRPr lang="es-ES" b="1" dirty="0">
            <a:latin typeface="Cambria" pitchFamily="18" charset="0"/>
          </a:endParaRPr>
        </a:p>
      </dgm:t>
    </dgm:pt>
    <dgm:pt modelId="{39CA03A0-DFB8-40B0-805A-2C05963F721F}" type="parTrans" cxnId="{8E225935-F976-458B-9AE5-33B211C51BD5}">
      <dgm:prSet/>
      <dgm:spPr/>
      <dgm:t>
        <a:bodyPr/>
        <a:lstStyle/>
        <a:p>
          <a:endParaRPr lang="es-ES"/>
        </a:p>
      </dgm:t>
    </dgm:pt>
    <dgm:pt modelId="{5A638AF8-3856-44CF-BF8B-5F128F2CB31D}" type="sibTrans" cxnId="{8E225935-F976-458B-9AE5-33B211C51BD5}">
      <dgm:prSet/>
      <dgm:spPr/>
      <dgm:t>
        <a:bodyPr/>
        <a:lstStyle/>
        <a:p>
          <a:endParaRPr lang="es-ES"/>
        </a:p>
      </dgm:t>
    </dgm:pt>
    <dgm:pt modelId="{EC05A6D2-502C-4AA7-A897-646A47AD1EB3}">
      <dgm:prSet phldrT="[Texto]"/>
      <dgm:spPr/>
      <dgm:t>
        <a:bodyPr/>
        <a:lstStyle/>
        <a:p>
          <a:pPr algn="just"/>
          <a:r>
            <a:rPr lang="es-ES" dirty="0" smtClean="0"/>
            <a:t>* </a:t>
          </a:r>
          <a:r>
            <a:rPr lang="es-ES" b="1" dirty="0" smtClean="0">
              <a:latin typeface="Cambria" pitchFamily="18" charset="0"/>
            </a:rPr>
            <a:t>Mantener y optimizar 8 escenarios deportivos</a:t>
          </a:r>
          <a:endParaRPr lang="es-ES" b="1" dirty="0">
            <a:latin typeface="Cambria" pitchFamily="18" charset="0"/>
          </a:endParaRPr>
        </a:p>
      </dgm:t>
    </dgm:pt>
    <dgm:pt modelId="{C2144AC4-FBE2-409C-BE65-CC42F634BDC5}" type="parTrans" cxnId="{5F1384A8-53DA-4835-A0EC-EE952A95161C}">
      <dgm:prSet/>
      <dgm:spPr/>
      <dgm:t>
        <a:bodyPr/>
        <a:lstStyle/>
        <a:p>
          <a:endParaRPr lang="es-ES"/>
        </a:p>
      </dgm:t>
    </dgm:pt>
    <dgm:pt modelId="{0BC2C237-0D5C-4480-B82A-6C52381C2A8A}" type="sibTrans" cxnId="{5F1384A8-53DA-4835-A0EC-EE952A95161C}">
      <dgm:prSet/>
      <dgm:spPr/>
      <dgm:t>
        <a:bodyPr/>
        <a:lstStyle/>
        <a:p>
          <a:endParaRPr lang="es-ES"/>
        </a:p>
      </dgm:t>
    </dgm:pt>
    <dgm:pt modelId="{D9CA159C-AA87-4A52-91BC-6F315D021004}">
      <dgm:prSet phldrT="[Texto]" phldr="1"/>
      <dgm:spPr>
        <a:blipFill rotWithShape="0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40934D2D-EF3E-43F8-B90C-167FCEF94770}" type="parTrans" cxnId="{FBF71BE5-D265-4E29-AF1C-1AD4DC45FCDF}">
      <dgm:prSet/>
      <dgm:spPr/>
      <dgm:t>
        <a:bodyPr/>
        <a:lstStyle/>
        <a:p>
          <a:endParaRPr lang="es-ES"/>
        </a:p>
      </dgm:t>
    </dgm:pt>
    <dgm:pt modelId="{89098295-D16B-4D0A-A941-3C70AB7D0DB4}" type="sibTrans" cxnId="{FBF71BE5-D265-4E29-AF1C-1AD4DC45FCDF}">
      <dgm:prSet/>
      <dgm:spPr/>
      <dgm:t>
        <a:bodyPr/>
        <a:lstStyle/>
        <a:p>
          <a:endParaRPr lang="es-ES"/>
        </a:p>
      </dgm:t>
    </dgm:pt>
    <dgm:pt modelId="{10C9EDB1-C7CD-4AB1-A03D-4FA406A5015C}">
      <dgm:prSet phldrT="[Texto]"/>
      <dgm:spPr/>
      <dgm:t>
        <a:bodyPr/>
        <a:lstStyle/>
        <a:p>
          <a:pPr algn="just"/>
          <a:r>
            <a:rPr lang="es-ES" dirty="0" smtClean="0"/>
            <a:t>*</a:t>
          </a:r>
          <a:r>
            <a:rPr lang="es-ES" b="1" dirty="0" smtClean="0">
              <a:latin typeface="Cambria" pitchFamily="18" charset="0"/>
            </a:rPr>
            <a:t>Instalar y o mantener   10 parques infantiles</a:t>
          </a:r>
          <a:endParaRPr lang="es-ES" b="1" dirty="0">
            <a:latin typeface="Cambria" pitchFamily="18" charset="0"/>
          </a:endParaRPr>
        </a:p>
      </dgm:t>
    </dgm:pt>
    <dgm:pt modelId="{C807748C-5464-4E92-9CE7-17BAE5087C8A}" type="parTrans" cxnId="{B32BB845-2426-485D-9C9F-9CB7710D2D8B}">
      <dgm:prSet/>
      <dgm:spPr/>
      <dgm:t>
        <a:bodyPr/>
        <a:lstStyle/>
        <a:p>
          <a:endParaRPr lang="es-ES"/>
        </a:p>
      </dgm:t>
    </dgm:pt>
    <dgm:pt modelId="{6356E48A-AD87-4690-987D-A7DD25A3CDE7}" type="sibTrans" cxnId="{B32BB845-2426-485D-9C9F-9CB7710D2D8B}">
      <dgm:prSet/>
      <dgm:spPr/>
      <dgm:t>
        <a:bodyPr/>
        <a:lstStyle/>
        <a:p>
          <a:endParaRPr lang="es-ES"/>
        </a:p>
      </dgm:t>
    </dgm:pt>
    <dgm:pt modelId="{95FD87F7-CF5F-4539-9DA7-2CDD968ABF50}">
      <dgm:prSet phldrT="[Texto]"/>
      <dgm:spPr/>
      <dgm:t>
        <a:bodyPr/>
        <a:lstStyle/>
        <a:p>
          <a:pPr algn="just"/>
          <a:r>
            <a:rPr lang="es-ES" dirty="0" smtClean="0"/>
            <a:t>*</a:t>
          </a:r>
          <a:r>
            <a:rPr lang="es-ES" b="1" dirty="0" smtClean="0">
              <a:latin typeface="Cambria" pitchFamily="18" charset="0"/>
            </a:rPr>
            <a:t>Instalar 2 parques </a:t>
          </a:r>
          <a:r>
            <a:rPr lang="es-ES" b="1" dirty="0" err="1" smtClean="0">
              <a:latin typeface="Cambria" pitchFamily="18" charset="0"/>
            </a:rPr>
            <a:t>biosaludables</a:t>
          </a:r>
          <a:endParaRPr lang="es-ES" b="1" dirty="0">
            <a:latin typeface="Cambria" pitchFamily="18" charset="0"/>
          </a:endParaRPr>
        </a:p>
      </dgm:t>
    </dgm:pt>
    <dgm:pt modelId="{B2E8B1EA-32F0-47E3-ADFF-61DDE288689A}" type="parTrans" cxnId="{B235C123-177C-453A-967D-3E47D158C1BB}">
      <dgm:prSet/>
      <dgm:spPr/>
      <dgm:t>
        <a:bodyPr/>
        <a:lstStyle/>
        <a:p>
          <a:endParaRPr lang="es-ES"/>
        </a:p>
      </dgm:t>
    </dgm:pt>
    <dgm:pt modelId="{1EABBC4A-074F-4171-84D4-1D7BEBA42884}" type="sibTrans" cxnId="{B235C123-177C-453A-967D-3E47D158C1BB}">
      <dgm:prSet/>
      <dgm:spPr/>
      <dgm:t>
        <a:bodyPr/>
        <a:lstStyle/>
        <a:p>
          <a:endParaRPr lang="es-ES"/>
        </a:p>
      </dgm:t>
    </dgm:pt>
    <dgm:pt modelId="{97D3B954-6B8F-4C34-A639-086C6AA1C465}" type="pres">
      <dgm:prSet presAssocID="{6E0E8A04-3417-47A4-A9DA-D328EAF33AFD}" presName="list" presStyleCnt="0">
        <dgm:presLayoutVars>
          <dgm:dir/>
          <dgm:animLvl val="lvl"/>
        </dgm:presLayoutVars>
      </dgm:prSet>
      <dgm:spPr/>
      <dgm:t>
        <a:bodyPr/>
        <a:lstStyle/>
        <a:p>
          <a:endParaRPr lang="es-ES"/>
        </a:p>
      </dgm:t>
    </dgm:pt>
    <dgm:pt modelId="{8E94AE5C-416B-413D-A9EB-E8A485909A7A}" type="pres">
      <dgm:prSet presAssocID="{24C7A384-32F6-484B-9F81-5D6D3B80C320}" presName="posSpace" presStyleCnt="0"/>
      <dgm:spPr/>
    </dgm:pt>
    <dgm:pt modelId="{0FC0A6A5-8968-4937-880F-87E846D801FF}" type="pres">
      <dgm:prSet presAssocID="{24C7A384-32F6-484B-9F81-5D6D3B80C320}" presName="vertFlow" presStyleCnt="0"/>
      <dgm:spPr/>
    </dgm:pt>
    <dgm:pt modelId="{F27CDBC9-4D5A-4972-9272-CBBE62B25472}" type="pres">
      <dgm:prSet presAssocID="{24C7A384-32F6-484B-9F81-5D6D3B80C320}" presName="topSpace" presStyleCnt="0"/>
      <dgm:spPr/>
    </dgm:pt>
    <dgm:pt modelId="{AC4238CC-88F6-46AA-8694-DAC461EF05A2}" type="pres">
      <dgm:prSet presAssocID="{24C7A384-32F6-484B-9F81-5D6D3B80C320}" presName="firstComp" presStyleCnt="0"/>
      <dgm:spPr/>
    </dgm:pt>
    <dgm:pt modelId="{2F27E055-73DE-4C54-8178-CB9BB9DD7838}" type="pres">
      <dgm:prSet presAssocID="{24C7A384-32F6-484B-9F81-5D6D3B80C320}" presName="firstChild" presStyleLbl="bgAccFollowNode1" presStyleIdx="0" presStyleCnt="4"/>
      <dgm:spPr/>
      <dgm:t>
        <a:bodyPr/>
        <a:lstStyle/>
        <a:p>
          <a:endParaRPr lang="es-ES"/>
        </a:p>
      </dgm:t>
    </dgm:pt>
    <dgm:pt modelId="{C7A9CBAB-C2A5-4FCD-958E-A84634379E55}" type="pres">
      <dgm:prSet presAssocID="{24C7A384-32F6-484B-9F81-5D6D3B80C320}" presName="firstChildTx" presStyleLbl="bgAccFollowNode1" presStyleIdx="0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67E69AF8-D878-4AE6-AEA7-4E3948C5C5A4}" type="pres">
      <dgm:prSet presAssocID="{EC05A6D2-502C-4AA7-A897-646A47AD1EB3}" presName="comp" presStyleCnt="0"/>
      <dgm:spPr/>
    </dgm:pt>
    <dgm:pt modelId="{1B543208-B921-4B52-953D-32CBF54F2088}" type="pres">
      <dgm:prSet presAssocID="{EC05A6D2-502C-4AA7-A897-646A47AD1EB3}" presName="child" presStyleLbl="bgAccFollowNode1" presStyleIdx="1" presStyleCnt="4"/>
      <dgm:spPr/>
      <dgm:t>
        <a:bodyPr/>
        <a:lstStyle/>
        <a:p>
          <a:endParaRPr lang="es-ES"/>
        </a:p>
      </dgm:t>
    </dgm:pt>
    <dgm:pt modelId="{A107BF10-050D-4E6A-8C88-DE8CBE707359}" type="pres">
      <dgm:prSet presAssocID="{EC05A6D2-502C-4AA7-A897-646A47AD1EB3}" presName="childTx" presStyleLbl="bgAccFollowNode1" presStyleIdx="1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23A7E43F-0FC3-49E8-9B3D-E08D0197AA09}" type="pres">
      <dgm:prSet presAssocID="{24C7A384-32F6-484B-9F81-5D6D3B80C320}" presName="negSpace" presStyleCnt="0"/>
      <dgm:spPr/>
    </dgm:pt>
    <dgm:pt modelId="{AF0F4A7F-ACB5-4E3B-8964-8815AB6B4F16}" type="pres">
      <dgm:prSet presAssocID="{24C7A384-32F6-484B-9F81-5D6D3B80C320}" presName="circle" presStyleLbl="node1" presStyleIdx="0" presStyleCnt="2"/>
      <dgm:spPr/>
      <dgm:t>
        <a:bodyPr/>
        <a:lstStyle/>
        <a:p>
          <a:endParaRPr lang="es-ES"/>
        </a:p>
      </dgm:t>
    </dgm:pt>
    <dgm:pt modelId="{A026A854-ED44-4DD6-B491-BCBDE152BAC9}" type="pres">
      <dgm:prSet presAssocID="{A9C6CF01-BC38-4834-9B68-42701C63D981}" presName="transSpace" presStyleCnt="0"/>
      <dgm:spPr/>
    </dgm:pt>
    <dgm:pt modelId="{172A6D90-49B5-4E04-ACBB-E7C5DD7CD623}" type="pres">
      <dgm:prSet presAssocID="{D9CA159C-AA87-4A52-91BC-6F315D021004}" presName="posSpace" presStyleCnt="0"/>
      <dgm:spPr/>
    </dgm:pt>
    <dgm:pt modelId="{250FEE22-E8BC-4C53-9E95-CBB2780E465E}" type="pres">
      <dgm:prSet presAssocID="{D9CA159C-AA87-4A52-91BC-6F315D021004}" presName="vertFlow" presStyleCnt="0"/>
      <dgm:spPr/>
    </dgm:pt>
    <dgm:pt modelId="{E23A76E3-90DB-4C50-9D06-BFCED5086894}" type="pres">
      <dgm:prSet presAssocID="{D9CA159C-AA87-4A52-91BC-6F315D021004}" presName="topSpace" presStyleCnt="0"/>
      <dgm:spPr/>
    </dgm:pt>
    <dgm:pt modelId="{0B68F1AC-DB82-462B-AE55-CAE16DE6EDCF}" type="pres">
      <dgm:prSet presAssocID="{D9CA159C-AA87-4A52-91BC-6F315D021004}" presName="firstComp" presStyleCnt="0"/>
      <dgm:spPr/>
    </dgm:pt>
    <dgm:pt modelId="{54336F36-A908-448B-860B-C54CA53BAEDF}" type="pres">
      <dgm:prSet presAssocID="{D9CA159C-AA87-4A52-91BC-6F315D021004}" presName="firstChild" presStyleLbl="bgAccFollowNode1" presStyleIdx="2" presStyleCnt="4"/>
      <dgm:spPr/>
      <dgm:t>
        <a:bodyPr/>
        <a:lstStyle/>
        <a:p>
          <a:endParaRPr lang="es-ES"/>
        </a:p>
      </dgm:t>
    </dgm:pt>
    <dgm:pt modelId="{D11E15A4-0DF2-4447-98F7-8D93C9D7743D}" type="pres">
      <dgm:prSet presAssocID="{D9CA159C-AA87-4A52-91BC-6F315D021004}" presName="firstChildTx" presStyleLbl="bgAccFollowNode1" presStyleIdx="2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567E38C5-EF37-4483-AEA3-3D6B66B5E35A}" type="pres">
      <dgm:prSet presAssocID="{95FD87F7-CF5F-4539-9DA7-2CDD968ABF50}" presName="comp" presStyleCnt="0"/>
      <dgm:spPr/>
    </dgm:pt>
    <dgm:pt modelId="{B68DB23F-4363-470B-B9CD-CB96682CDD3E}" type="pres">
      <dgm:prSet presAssocID="{95FD87F7-CF5F-4539-9DA7-2CDD968ABF50}" presName="child" presStyleLbl="bgAccFollowNode1" presStyleIdx="3" presStyleCnt="4"/>
      <dgm:spPr/>
      <dgm:t>
        <a:bodyPr/>
        <a:lstStyle/>
        <a:p>
          <a:endParaRPr lang="es-ES"/>
        </a:p>
      </dgm:t>
    </dgm:pt>
    <dgm:pt modelId="{B841D9EE-618C-4913-8D63-E24BC6D1E158}" type="pres">
      <dgm:prSet presAssocID="{95FD87F7-CF5F-4539-9DA7-2CDD968ABF50}" presName="childTx" presStyleLbl="bgAccFollowNode1" presStyleIdx="3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9B3E8EA2-D040-4AA1-B3E7-817D56C345DE}" type="pres">
      <dgm:prSet presAssocID="{D9CA159C-AA87-4A52-91BC-6F315D021004}" presName="negSpace" presStyleCnt="0"/>
      <dgm:spPr/>
    </dgm:pt>
    <dgm:pt modelId="{D25B5BD3-4F61-4636-B80F-9B5BA225F849}" type="pres">
      <dgm:prSet presAssocID="{D9CA159C-AA87-4A52-91BC-6F315D021004}" presName="circle" presStyleLbl="node1" presStyleIdx="1" presStyleCnt="2"/>
      <dgm:spPr/>
      <dgm:t>
        <a:bodyPr/>
        <a:lstStyle/>
        <a:p>
          <a:endParaRPr lang="es-ES"/>
        </a:p>
      </dgm:t>
    </dgm:pt>
  </dgm:ptLst>
  <dgm:cxnLst>
    <dgm:cxn modelId="{09F04874-7320-4406-80EF-CE29DECE7823}" type="presOf" srcId="{95FD87F7-CF5F-4539-9DA7-2CDD968ABF50}" destId="{B68DB23F-4363-470B-B9CD-CB96682CDD3E}" srcOrd="0" destOrd="0" presId="urn:microsoft.com/office/officeart/2005/8/layout/hList9"/>
    <dgm:cxn modelId="{51DF9DF5-98A3-42AC-ACC1-2395379D54BD}" type="presOf" srcId="{95FD87F7-CF5F-4539-9DA7-2CDD968ABF50}" destId="{B841D9EE-618C-4913-8D63-E24BC6D1E158}" srcOrd="1" destOrd="0" presId="urn:microsoft.com/office/officeart/2005/8/layout/hList9"/>
    <dgm:cxn modelId="{9F76C5D5-446E-44E0-BADC-6362C678B2ED}" type="presOf" srcId="{C3A0FB33-36DD-4728-A281-7345E4C5B554}" destId="{C7A9CBAB-C2A5-4FCD-958E-A84634379E55}" srcOrd="1" destOrd="0" presId="urn:microsoft.com/office/officeart/2005/8/layout/hList9"/>
    <dgm:cxn modelId="{D977B65A-C7BB-4963-96D8-4D03D8C865F8}" srcId="{6E0E8A04-3417-47A4-A9DA-D328EAF33AFD}" destId="{24C7A384-32F6-484B-9F81-5D6D3B80C320}" srcOrd="0" destOrd="0" parTransId="{4D80B441-25C0-47BC-A473-9A182B607403}" sibTransId="{A9C6CF01-BC38-4834-9B68-42701C63D981}"/>
    <dgm:cxn modelId="{FBF71BE5-D265-4E29-AF1C-1AD4DC45FCDF}" srcId="{6E0E8A04-3417-47A4-A9DA-D328EAF33AFD}" destId="{D9CA159C-AA87-4A52-91BC-6F315D021004}" srcOrd="1" destOrd="0" parTransId="{40934D2D-EF3E-43F8-B90C-167FCEF94770}" sibTransId="{89098295-D16B-4D0A-A941-3C70AB7D0DB4}"/>
    <dgm:cxn modelId="{CBF2B42F-F835-44F6-BE8A-67BD48B74144}" type="presOf" srcId="{10C9EDB1-C7CD-4AB1-A03D-4FA406A5015C}" destId="{54336F36-A908-448B-860B-C54CA53BAEDF}" srcOrd="0" destOrd="0" presId="urn:microsoft.com/office/officeart/2005/8/layout/hList9"/>
    <dgm:cxn modelId="{B0915142-0FA6-46AC-9535-5E462D91FF97}" type="presOf" srcId="{C3A0FB33-36DD-4728-A281-7345E4C5B554}" destId="{2F27E055-73DE-4C54-8178-CB9BB9DD7838}" srcOrd="0" destOrd="0" presId="urn:microsoft.com/office/officeart/2005/8/layout/hList9"/>
    <dgm:cxn modelId="{400ADF27-B4CB-4848-A11C-6259ADBBA8AF}" type="presOf" srcId="{24C7A384-32F6-484B-9F81-5D6D3B80C320}" destId="{AF0F4A7F-ACB5-4E3B-8964-8815AB6B4F16}" srcOrd="0" destOrd="0" presId="urn:microsoft.com/office/officeart/2005/8/layout/hList9"/>
    <dgm:cxn modelId="{A4CDBB4A-C293-4D89-BC91-FB8753AF8060}" type="presOf" srcId="{EC05A6D2-502C-4AA7-A897-646A47AD1EB3}" destId="{1B543208-B921-4B52-953D-32CBF54F2088}" srcOrd="0" destOrd="0" presId="urn:microsoft.com/office/officeart/2005/8/layout/hList9"/>
    <dgm:cxn modelId="{7C2193EA-3DD0-433A-8E15-10CC4EC8882A}" type="presOf" srcId="{6E0E8A04-3417-47A4-A9DA-D328EAF33AFD}" destId="{97D3B954-6B8F-4C34-A639-086C6AA1C465}" srcOrd="0" destOrd="0" presId="urn:microsoft.com/office/officeart/2005/8/layout/hList9"/>
    <dgm:cxn modelId="{B235C123-177C-453A-967D-3E47D158C1BB}" srcId="{D9CA159C-AA87-4A52-91BC-6F315D021004}" destId="{95FD87F7-CF5F-4539-9DA7-2CDD968ABF50}" srcOrd="1" destOrd="0" parTransId="{B2E8B1EA-32F0-47E3-ADFF-61DDE288689A}" sibTransId="{1EABBC4A-074F-4171-84D4-1D7BEBA42884}"/>
    <dgm:cxn modelId="{8E3BC8D2-F87B-4A27-8D1A-808363EE8D0A}" type="presOf" srcId="{EC05A6D2-502C-4AA7-A897-646A47AD1EB3}" destId="{A107BF10-050D-4E6A-8C88-DE8CBE707359}" srcOrd="1" destOrd="0" presId="urn:microsoft.com/office/officeart/2005/8/layout/hList9"/>
    <dgm:cxn modelId="{B32BB845-2426-485D-9C9F-9CB7710D2D8B}" srcId="{D9CA159C-AA87-4A52-91BC-6F315D021004}" destId="{10C9EDB1-C7CD-4AB1-A03D-4FA406A5015C}" srcOrd="0" destOrd="0" parTransId="{C807748C-5464-4E92-9CE7-17BAE5087C8A}" sibTransId="{6356E48A-AD87-4690-987D-A7DD25A3CDE7}"/>
    <dgm:cxn modelId="{8E225935-F976-458B-9AE5-33B211C51BD5}" srcId="{24C7A384-32F6-484B-9F81-5D6D3B80C320}" destId="{C3A0FB33-36DD-4728-A281-7345E4C5B554}" srcOrd="0" destOrd="0" parTransId="{39CA03A0-DFB8-40B0-805A-2C05963F721F}" sibTransId="{5A638AF8-3856-44CF-BF8B-5F128F2CB31D}"/>
    <dgm:cxn modelId="{E84766DD-3DD2-4148-9E27-D7D98C0F0620}" type="presOf" srcId="{D9CA159C-AA87-4A52-91BC-6F315D021004}" destId="{D25B5BD3-4F61-4636-B80F-9B5BA225F849}" srcOrd="0" destOrd="0" presId="urn:microsoft.com/office/officeart/2005/8/layout/hList9"/>
    <dgm:cxn modelId="{3C47A4D9-2124-4163-8306-699373517911}" type="presOf" srcId="{10C9EDB1-C7CD-4AB1-A03D-4FA406A5015C}" destId="{D11E15A4-0DF2-4447-98F7-8D93C9D7743D}" srcOrd="1" destOrd="0" presId="urn:microsoft.com/office/officeart/2005/8/layout/hList9"/>
    <dgm:cxn modelId="{5F1384A8-53DA-4835-A0EC-EE952A95161C}" srcId="{24C7A384-32F6-484B-9F81-5D6D3B80C320}" destId="{EC05A6D2-502C-4AA7-A897-646A47AD1EB3}" srcOrd="1" destOrd="0" parTransId="{C2144AC4-FBE2-409C-BE65-CC42F634BDC5}" sibTransId="{0BC2C237-0D5C-4480-B82A-6C52381C2A8A}"/>
    <dgm:cxn modelId="{F7A8BF40-2606-40DD-A072-2D1CBB554DD1}" type="presParOf" srcId="{97D3B954-6B8F-4C34-A639-086C6AA1C465}" destId="{8E94AE5C-416B-413D-A9EB-E8A485909A7A}" srcOrd="0" destOrd="0" presId="urn:microsoft.com/office/officeart/2005/8/layout/hList9"/>
    <dgm:cxn modelId="{03748BFD-9B89-4517-9FB7-8A324666FFAE}" type="presParOf" srcId="{97D3B954-6B8F-4C34-A639-086C6AA1C465}" destId="{0FC0A6A5-8968-4937-880F-87E846D801FF}" srcOrd="1" destOrd="0" presId="urn:microsoft.com/office/officeart/2005/8/layout/hList9"/>
    <dgm:cxn modelId="{6328FA8B-4C50-43B8-99BC-E1209544918B}" type="presParOf" srcId="{0FC0A6A5-8968-4937-880F-87E846D801FF}" destId="{F27CDBC9-4D5A-4972-9272-CBBE62B25472}" srcOrd="0" destOrd="0" presId="urn:microsoft.com/office/officeart/2005/8/layout/hList9"/>
    <dgm:cxn modelId="{B32CE472-F29D-474E-83F6-693A166183FE}" type="presParOf" srcId="{0FC0A6A5-8968-4937-880F-87E846D801FF}" destId="{AC4238CC-88F6-46AA-8694-DAC461EF05A2}" srcOrd="1" destOrd="0" presId="urn:microsoft.com/office/officeart/2005/8/layout/hList9"/>
    <dgm:cxn modelId="{CF34DD5B-7054-4878-B39E-3D0A04C76278}" type="presParOf" srcId="{AC4238CC-88F6-46AA-8694-DAC461EF05A2}" destId="{2F27E055-73DE-4C54-8178-CB9BB9DD7838}" srcOrd="0" destOrd="0" presId="urn:microsoft.com/office/officeart/2005/8/layout/hList9"/>
    <dgm:cxn modelId="{3CA1CE82-5AE5-4CE0-B662-B0CF9991867B}" type="presParOf" srcId="{AC4238CC-88F6-46AA-8694-DAC461EF05A2}" destId="{C7A9CBAB-C2A5-4FCD-958E-A84634379E55}" srcOrd="1" destOrd="0" presId="urn:microsoft.com/office/officeart/2005/8/layout/hList9"/>
    <dgm:cxn modelId="{F741C9E1-D8DD-4E6F-870B-805363A70CDC}" type="presParOf" srcId="{0FC0A6A5-8968-4937-880F-87E846D801FF}" destId="{67E69AF8-D878-4AE6-AEA7-4E3948C5C5A4}" srcOrd="2" destOrd="0" presId="urn:microsoft.com/office/officeart/2005/8/layout/hList9"/>
    <dgm:cxn modelId="{9D031BE2-7D64-46E2-A68D-1D92BCD92325}" type="presParOf" srcId="{67E69AF8-D878-4AE6-AEA7-4E3948C5C5A4}" destId="{1B543208-B921-4B52-953D-32CBF54F2088}" srcOrd="0" destOrd="0" presId="urn:microsoft.com/office/officeart/2005/8/layout/hList9"/>
    <dgm:cxn modelId="{32AFE29C-20B5-4C4A-88AE-CC38E8AD2BFD}" type="presParOf" srcId="{67E69AF8-D878-4AE6-AEA7-4E3948C5C5A4}" destId="{A107BF10-050D-4E6A-8C88-DE8CBE707359}" srcOrd="1" destOrd="0" presId="urn:microsoft.com/office/officeart/2005/8/layout/hList9"/>
    <dgm:cxn modelId="{4A7F4D28-5B7D-4955-A448-0BF7D833C086}" type="presParOf" srcId="{97D3B954-6B8F-4C34-A639-086C6AA1C465}" destId="{23A7E43F-0FC3-49E8-9B3D-E08D0197AA09}" srcOrd="2" destOrd="0" presId="urn:microsoft.com/office/officeart/2005/8/layout/hList9"/>
    <dgm:cxn modelId="{B02CC387-ED89-4251-A74C-4C51396969D3}" type="presParOf" srcId="{97D3B954-6B8F-4C34-A639-086C6AA1C465}" destId="{AF0F4A7F-ACB5-4E3B-8964-8815AB6B4F16}" srcOrd="3" destOrd="0" presId="urn:microsoft.com/office/officeart/2005/8/layout/hList9"/>
    <dgm:cxn modelId="{17424300-DCDA-4808-8700-05A18CFEA8EC}" type="presParOf" srcId="{97D3B954-6B8F-4C34-A639-086C6AA1C465}" destId="{A026A854-ED44-4DD6-B491-BCBDE152BAC9}" srcOrd="4" destOrd="0" presId="urn:microsoft.com/office/officeart/2005/8/layout/hList9"/>
    <dgm:cxn modelId="{0B3054E0-D7C5-49DD-B66C-E23CE6D1987C}" type="presParOf" srcId="{97D3B954-6B8F-4C34-A639-086C6AA1C465}" destId="{172A6D90-49B5-4E04-ACBB-E7C5DD7CD623}" srcOrd="5" destOrd="0" presId="urn:microsoft.com/office/officeart/2005/8/layout/hList9"/>
    <dgm:cxn modelId="{9396AA70-5032-4ED5-A42B-FC5C463BD155}" type="presParOf" srcId="{97D3B954-6B8F-4C34-A639-086C6AA1C465}" destId="{250FEE22-E8BC-4C53-9E95-CBB2780E465E}" srcOrd="6" destOrd="0" presId="urn:microsoft.com/office/officeart/2005/8/layout/hList9"/>
    <dgm:cxn modelId="{41D5B227-6276-4851-83DB-C21B770CE577}" type="presParOf" srcId="{250FEE22-E8BC-4C53-9E95-CBB2780E465E}" destId="{E23A76E3-90DB-4C50-9D06-BFCED5086894}" srcOrd="0" destOrd="0" presId="urn:microsoft.com/office/officeart/2005/8/layout/hList9"/>
    <dgm:cxn modelId="{BBB0DDB4-07CA-490F-A2A3-8DF05EAD5FB4}" type="presParOf" srcId="{250FEE22-E8BC-4C53-9E95-CBB2780E465E}" destId="{0B68F1AC-DB82-462B-AE55-CAE16DE6EDCF}" srcOrd="1" destOrd="0" presId="urn:microsoft.com/office/officeart/2005/8/layout/hList9"/>
    <dgm:cxn modelId="{A9F68A94-3E0B-4EB8-90E4-B6E9FC5AEB58}" type="presParOf" srcId="{0B68F1AC-DB82-462B-AE55-CAE16DE6EDCF}" destId="{54336F36-A908-448B-860B-C54CA53BAEDF}" srcOrd="0" destOrd="0" presId="urn:microsoft.com/office/officeart/2005/8/layout/hList9"/>
    <dgm:cxn modelId="{6E6A3D9A-5DC3-4CD7-987D-780E7B91DF76}" type="presParOf" srcId="{0B68F1AC-DB82-462B-AE55-CAE16DE6EDCF}" destId="{D11E15A4-0DF2-4447-98F7-8D93C9D7743D}" srcOrd="1" destOrd="0" presId="urn:microsoft.com/office/officeart/2005/8/layout/hList9"/>
    <dgm:cxn modelId="{FA4A9346-8033-401E-8783-85ED9E7AFE02}" type="presParOf" srcId="{250FEE22-E8BC-4C53-9E95-CBB2780E465E}" destId="{567E38C5-EF37-4483-AEA3-3D6B66B5E35A}" srcOrd="2" destOrd="0" presId="urn:microsoft.com/office/officeart/2005/8/layout/hList9"/>
    <dgm:cxn modelId="{136A7DD1-938F-439C-93AC-B1CF9DEACA3F}" type="presParOf" srcId="{567E38C5-EF37-4483-AEA3-3D6B66B5E35A}" destId="{B68DB23F-4363-470B-B9CD-CB96682CDD3E}" srcOrd="0" destOrd="0" presId="urn:microsoft.com/office/officeart/2005/8/layout/hList9"/>
    <dgm:cxn modelId="{67EA1F5A-8076-4AC8-B6BE-561578E5AAC9}" type="presParOf" srcId="{567E38C5-EF37-4483-AEA3-3D6B66B5E35A}" destId="{B841D9EE-618C-4913-8D63-E24BC6D1E158}" srcOrd="1" destOrd="0" presId="urn:microsoft.com/office/officeart/2005/8/layout/hList9"/>
    <dgm:cxn modelId="{4DA8F4A8-3B49-47D1-BBD9-CF1B772D28C4}" type="presParOf" srcId="{97D3B954-6B8F-4C34-A639-086C6AA1C465}" destId="{9B3E8EA2-D040-4AA1-B3E7-817D56C345DE}" srcOrd="7" destOrd="0" presId="urn:microsoft.com/office/officeart/2005/8/layout/hList9"/>
    <dgm:cxn modelId="{12658DEB-2B15-404B-AC84-513B8B125252}" type="presParOf" srcId="{97D3B954-6B8F-4C34-A639-086C6AA1C465}" destId="{D25B5BD3-4F61-4636-B80F-9B5BA225F849}" srcOrd="8" destOrd="0" presId="urn:microsoft.com/office/officeart/2005/8/layout/hList9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10.xml><?xml version="1.0" encoding="utf-8"?>
<dgm:dataModel xmlns:dgm="http://schemas.openxmlformats.org/drawingml/2006/diagram" xmlns:a="http://schemas.openxmlformats.org/drawingml/2006/main">
  <dgm:ptLst>
    <dgm:pt modelId="{6456B15E-0AF4-4024-B9AE-79F1DC9839EC}" type="doc">
      <dgm:prSet loTypeId="urn:microsoft.com/office/officeart/2005/8/layout/list1" loCatId="list" qsTypeId="urn:microsoft.com/office/officeart/2005/8/quickstyle/simple3" qsCatId="simple" csTypeId="urn:microsoft.com/office/officeart/2005/8/colors/colorful3" csCatId="colorful" phldr="1"/>
      <dgm:spPr/>
      <dgm:t>
        <a:bodyPr/>
        <a:lstStyle/>
        <a:p>
          <a:endParaRPr lang="es-ES"/>
        </a:p>
      </dgm:t>
    </dgm:pt>
    <dgm:pt modelId="{F1CFDB56-1FC7-446E-A06D-1EE4935DF542}">
      <dgm:prSet phldrT="[Texto]" custT="1"/>
      <dgm:spPr>
        <a:solidFill>
          <a:schemeClr val="accent1"/>
        </a:solidFill>
      </dgm:spPr>
      <dgm:t>
        <a:bodyPr/>
        <a:lstStyle/>
        <a:p>
          <a:pPr algn="just"/>
          <a:r>
            <a:rPr lang="es-ES" sz="1200" dirty="0" smtClean="0"/>
            <a:t>*</a:t>
          </a:r>
          <a:r>
            <a:rPr lang="es-ES" sz="1200" b="1" dirty="0" smtClean="0">
              <a:latin typeface="Cambria" pitchFamily="18" charset="0"/>
            </a:rPr>
            <a:t>Realizar anualmente 1 campaña para la protección de la infancia </a:t>
          </a:r>
          <a:r>
            <a:rPr lang="es-ES" sz="1200" b="1" dirty="0" err="1" smtClean="0">
              <a:latin typeface="Cambria" pitchFamily="18" charset="0"/>
            </a:rPr>
            <a:t>Veguna</a:t>
          </a:r>
          <a:r>
            <a:rPr lang="es-ES" sz="1200" b="1" dirty="0" smtClean="0">
              <a:latin typeface="Cambria" pitchFamily="18" charset="0"/>
            </a:rPr>
            <a:t> contra la violencia, la explotación y el abuso de niños y niñas.</a:t>
          </a:r>
          <a:endParaRPr lang="es-ES" sz="1200" b="1" dirty="0">
            <a:latin typeface="Cambria" pitchFamily="18" charset="0"/>
          </a:endParaRPr>
        </a:p>
      </dgm:t>
    </dgm:pt>
    <dgm:pt modelId="{654AE5DF-117A-4D09-8499-82E349262D11}" type="parTrans" cxnId="{00FB3091-CA27-425E-9408-52936DEB5B84}">
      <dgm:prSet/>
      <dgm:spPr/>
      <dgm:t>
        <a:bodyPr/>
        <a:lstStyle/>
        <a:p>
          <a:endParaRPr lang="es-ES"/>
        </a:p>
      </dgm:t>
    </dgm:pt>
    <dgm:pt modelId="{E737F679-BA8A-4E5B-8694-26148C3FF23A}" type="sibTrans" cxnId="{00FB3091-CA27-425E-9408-52936DEB5B84}">
      <dgm:prSet/>
      <dgm:spPr/>
      <dgm:t>
        <a:bodyPr/>
        <a:lstStyle/>
        <a:p>
          <a:endParaRPr lang="es-ES"/>
        </a:p>
      </dgm:t>
    </dgm:pt>
    <dgm:pt modelId="{7BED13C2-BDB8-4203-A2DB-E4B9A81A8352}">
      <dgm:prSet phldrT="[Texto]" custT="1"/>
      <dgm:spPr>
        <a:solidFill>
          <a:schemeClr val="accent1"/>
        </a:solidFill>
      </dgm:spPr>
      <dgm:t>
        <a:bodyPr/>
        <a:lstStyle/>
        <a:p>
          <a:pPr algn="just"/>
          <a:r>
            <a:rPr lang="es-ES" sz="1200" dirty="0" smtClean="0"/>
            <a:t>* </a:t>
          </a:r>
          <a:r>
            <a:rPr lang="es-ES" sz="1200" b="1" dirty="0" smtClean="0">
              <a:latin typeface="Cambria" pitchFamily="18" charset="0"/>
            </a:rPr>
            <a:t>Mantener  1 Red municipal de protección de la infancia </a:t>
          </a:r>
          <a:r>
            <a:rPr lang="es-ES" sz="1200" b="1" dirty="0" err="1" smtClean="0">
              <a:latin typeface="Cambria" pitchFamily="18" charset="0"/>
            </a:rPr>
            <a:t>Veguna</a:t>
          </a:r>
          <a:r>
            <a:rPr lang="es-ES" sz="1200" b="1" dirty="0" smtClean="0">
              <a:latin typeface="Cambria" pitchFamily="18" charset="0"/>
            </a:rPr>
            <a:t>. </a:t>
          </a:r>
          <a:endParaRPr lang="es-ES" sz="1200" b="1" dirty="0">
            <a:latin typeface="Cambria" pitchFamily="18" charset="0"/>
          </a:endParaRPr>
        </a:p>
      </dgm:t>
    </dgm:pt>
    <dgm:pt modelId="{BE59C75D-3FAF-47DE-BB18-7DBF05253D07}" type="parTrans" cxnId="{0391FD6B-CE82-4217-BCC9-CE0DE2D00146}">
      <dgm:prSet/>
      <dgm:spPr/>
      <dgm:t>
        <a:bodyPr/>
        <a:lstStyle/>
        <a:p>
          <a:endParaRPr lang="es-ES"/>
        </a:p>
      </dgm:t>
    </dgm:pt>
    <dgm:pt modelId="{A75B25A0-6C83-4014-92EE-94A644F2861C}" type="sibTrans" cxnId="{0391FD6B-CE82-4217-BCC9-CE0DE2D00146}">
      <dgm:prSet/>
      <dgm:spPr/>
      <dgm:t>
        <a:bodyPr/>
        <a:lstStyle/>
        <a:p>
          <a:endParaRPr lang="es-ES"/>
        </a:p>
      </dgm:t>
    </dgm:pt>
    <dgm:pt modelId="{050B6124-129C-4577-9EFC-3553C8FBFEAD}">
      <dgm:prSet phldrT="[Texto]" custT="1"/>
      <dgm:spPr>
        <a:solidFill>
          <a:schemeClr val="accent1"/>
        </a:solidFill>
      </dgm:spPr>
      <dgm:t>
        <a:bodyPr/>
        <a:lstStyle/>
        <a:p>
          <a:pPr algn="just"/>
          <a:r>
            <a:rPr lang="es-ES" sz="1200" dirty="0" smtClean="0"/>
            <a:t>* </a:t>
          </a:r>
          <a:r>
            <a:rPr lang="es-ES" sz="1200" b="1" dirty="0" smtClean="0">
              <a:latin typeface="Cambria" pitchFamily="18" charset="0"/>
            </a:rPr>
            <a:t>Mantener 1 programa anual integral para prevenir el trabajo infantil, el maltrato infantil, el abuso sexual y la violencia intrafamiliar. </a:t>
          </a:r>
          <a:endParaRPr lang="es-ES" sz="1200" b="1" dirty="0">
            <a:latin typeface="Cambria" pitchFamily="18" charset="0"/>
          </a:endParaRPr>
        </a:p>
      </dgm:t>
    </dgm:pt>
    <dgm:pt modelId="{D90CB08E-F846-4313-8190-DB8955AB8AB3}" type="parTrans" cxnId="{ED23B4FF-76C1-47D3-BFC9-4A4B5177FFC4}">
      <dgm:prSet/>
      <dgm:spPr/>
      <dgm:t>
        <a:bodyPr/>
        <a:lstStyle/>
        <a:p>
          <a:endParaRPr lang="es-ES"/>
        </a:p>
      </dgm:t>
    </dgm:pt>
    <dgm:pt modelId="{B1625F7E-7D25-4D32-98BD-8A7A6A79FAC1}" type="sibTrans" cxnId="{ED23B4FF-76C1-47D3-BFC9-4A4B5177FFC4}">
      <dgm:prSet/>
      <dgm:spPr/>
      <dgm:t>
        <a:bodyPr/>
        <a:lstStyle/>
        <a:p>
          <a:endParaRPr lang="es-ES"/>
        </a:p>
      </dgm:t>
    </dgm:pt>
    <dgm:pt modelId="{C30616B0-829C-4A9B-ABD0-EC52DBB19FE7}">
      <dgm:prSet/>
      <dgm:spPr>
        <a:solidFill>
          <a:srgbClr val="FFC000">
            <a:alpha val="90000"/>
          </a:srgbClr>
        </a:solidFill>
      </dgm:spPr>
      <dgm:t>
        <a:bodyPr/>
        <a:lstStyle/>
        <a:p>
          <a:pPr algn="just"/>
          <a:r>
            <a:rPr lang="es-ES" b="1" dirty="0" smtClean="0">
              <a:latin typeface="Cambria" pitchFamily="18" charset="0"/>
            </a:rPr>
            <a:t>Mantener 1 programa anual integral de atención, para restituir los derechos vulnerados a niños y niñas</a:t>
          </a:r>
          <a:r>
            <a:rPr lang="es-ES" dirty="0" smtClean="0"/>
            <a:t>.</a:t>
          </a:r>
          <a:endParaRPr lang="es-ES" dirty="0"/>
        </a:p>
      </dgm:t>
    </dgm:pt>
    <dgm:pt modelId="{68FDF49D-444D-4465-8CE5-92E5DFF7D380}" type="parTrans" cxnId="{65C7E339-0E18-4112-9236-2044A6CF0139}">
      <dgm:prSet/>
      <dgm:spPr/>
      <dgm:t>
        <a:bodyPr/>
        <a:lstStyle/>
        <a:p>
          <a:endParaRPr lang="es-ES"/>
        </a:p>
      </dgm:t>
    </dgm:pt>
    <dgm:pt modelId="{2B7EFBFD-D710-454B-8D1C-C58B65574677}" type="sibTrans" cxnId="{65C7E339-0E18-4112-9236-2044A6CF0139}">
      <dgm:prSet/>
      <dgm:spPr/>
      <dgm:t>
        <a:bodyPr/>
        <a:lstStyle/>
        <a:p>
          <a:endParaRPr lang="es-ES"/>
        </a:p>
      </dgm:t>
    </dgm:pt>
    <dgm:pt modelId="{A7764A02-144A-49BB-85C1-A5460A2C7609}">
      <dgm:prSet/>
      <dgm:spPr>
        <a:solidFill>
          <a:srgbClr val="FFC000">
            <a:alpha val="90000"/>
          </a:srgbClr>
        </a:solidFill>
      </dgm:spPr>
      <dgm:t>
        <a:bodyPr/>
        <a:lstStyle/>
        <a:p>
          <a:pPr algn="just"/>
          <a:r>
            <a:rPr lang="es-ES" b="1" dirty="0" smtClean="0">
              <a:latin typeface="Cambria" pitchFamily="18" charset="0"/>
            </a:rPr>
            <a:t>Entregar anualmente herramientas lúdicas y pedagógicas para niños, niñas y adolescentes</a:t>
          </a:r>
          <a:r>
            <a:rPr lang="es-ES" dirty="0" smtClean="0"/>
            <a:t>.</a:t>
          </a:r>
          <a:endParaRPr lang="es-ES" dirty="0"/>
        </a:p>
      </dgm:t>
    </dgm:pt>
    <dgm:pt modelId="{90133B42-CAEA-4EE0-A835-014F7964D43D}" type="parTrans" cxnId="{1AAB5F11-4B70-47D9-8AAB-21F6B1A83F9B}">
      <dgm:prSet/>
      <dgm:spPr/>
      <dgm:t>
        <a:bodyPr/>
        <a:lstStyle/>
        <a:p>
          <a:endParaRPr lang="es-ES"/>
        </a:p>
      </dgm:t>
    </dgm:pt>
    <dgm:pt modelId="{EA978F0A-A831-4D45-832C-F92F913EA654}" type="sibTrans" cxnId="{1AAB5F11-4B70-47D9-8AAB-21F6B1A83F9B}">
      <dgm:prSet/>
      <dgm:spPr/>
      <dgm:t>
        <a:bodyPr/>
        <a:lstStyle/>
        <a:p>
          <a:endParaRPr lang="es-ES"/>
        </a:p>
      </dgm:t>
    </dgm:pt>
    <dgm:pt modelId="{F2BD22A1-DB3F-4240-AF64-8F9ECE13D5CA}">
      <dgm:prSet/>
      <dgm:spPr>
        <a:solidFill>
          <a:srgbClr val="FFC000">
            <a:alpha val="90000"/>
          </a:srgbClr>
        </a:solidFill>
      </dgm:spPr>
      <dgm:t>
        <a:bodyPr/>
        <a:lstStyle/>
        <a:p>
          <a:pPr algn="just"/>
          <a:r>
            <a:rPr lang="es-ES" b="1" dirty="0" smtClean="0">
              <a:latin typeface="Cambria" pitchFamily="18" charset="0"/>
            </a:rPr>
            <a:t>Garantizar anualmente 4 funcionamientos de las sesiones del COMITÉ DE ERRADICACIÓN DEL TRABAJO INFANTIL – CETI</a:t>
          </a:r>
          <a:r>
            <a:rPr lang="es-ES" dirty="0" smtClean="0"/>
            <a:t>. </a:t>
          </a:r>
          <a:endParaRPr lang="es-ES" dirty="0"/>
        </a:p>
      </dgm:t>
    </dgm:pt>
    <dgm:pt modelId="{40A63CD0-0F2E-43F4-9380-6A370752F125}" type="parTrans" cxnId="{03FFB4B3-744F-42D6-8D0B-C0773DAF3164}">
      <dgm:prSet/>
      <dgm:spPr/>
      <dgm:t>
        <a:bodyPr/>
        <a:lstStyle/>
        <a:p>
          <a:endParaRPr lang="es-ES"/>
        </a:p>
      </dgm:t>
    </dgm:pt>
    <dgm:pt modelId="{BE8356A3-F1FA-4E06-BD31-21443B39614F}" type="sibTrans" cxnId="{03FFB4B3-744F-42D6-8D0B-C0773DAF3164}">
      <dgm:prSet/>
      <dgm:spPr/>
      <dgm:t>
        <a:bodyPr/>
        <a:lstStyle/>
        <a:p>
          <a:endParaRPr lang="es-ES"/>
        </a:p>
      </dgm:t>
    </dgm:pt>
    <dgm:pt modelId="{1E2143A8-01AE-4092-81FD-929E92DBF487}" type="pres">
      <dgm:prSet presAssocID="{6456B15E-0AF4-4024-B9AE-79F1DC9839EC}" presName="linear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es-ES"/>
        </a:p>
      </dgm:t>
    </dgm:pt>
    <dgm:pt modelId="{DFF60A40-3686-4CE5-AA59-4266B06658D9}" type="pres">
      <dgm:prSet presAssocID="{F1CFDB56-1FC7-446E-A06D-1EE4935DF542}" presName="parentLin" presStyleCnt="0"/>
      <dgm:spPr/>
    </dgm:pt>
    <dgm:pt modelId="{AE9D0729-9475-494A-8138-156F99F81673}" type="pres">
      <dgm:prSet presAssocID="{F1CFDB56-1FC7-446E-A06D-1EE4935DF542}" presName="parentLeftMargin" presStyleLbl="node1" presStyleIdx="0" presStyleCnt="3"/>
      <dgm:spPr/>
      <dgm:t>
        <a:bodyPr/>
        <a:lstStyle/>
        <a:p>
          <a:endParaRPr lang="es-ES"/>
        </a:p>
      </dgm:t>
    </dgm:pt>
    <dgm:pt modelId="{B4C1D391-836C-4C91-9972-218B4D6EBD82}" type="pres">
      <dgm:prSet presAssocID="{F1CFDB56-1FC7-446E-A06D-1EE4935DF542}" presName="parentText" presStyleLbl="node1" presStyleIdx="0" presStyleCnt="3" custScaleY="242339">
        <dgm:presLayoutVars>
          <dgm:chMax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AA096D8F-FCD0-4317-9EEE-36DA04694D59}" type="pres">
      <dgm:prSet presAssocID="{F1CFDB56-1FC7-446E-A06D-1EE4935DF542}" presName="negativeSpace" presStyleCnt="0"/>
      <dgm:spPr/>
    </dgm:pt>
    <dgm:pt modelId="{64807195-F1B9-44C6-BDB8-A8BE43658299}" type="pres">
      <dgm:prSet presAssocID="{F1CFDB56-1FC7-446E-A06D-1EE4935DF542}" presName="childText" presStyleLbl="conFgAcc1" presStyleIdx="0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1BE3B99E-6D8A-4DC0-950C-7A2F59D2793A}" type="pres">
      <dgm:prSet presAssocID="{E737F679-BA8A-4E5B-8694-26148C3FF23A}" presName="spaceBetweenRectangles" presStyleCnt="0"/>
      <dgm:spPr/>
    </dgm:pt>
    <dgm:pt modelId="{B5B43EB4-5659-4629-9E71-4722AC519449}" type="pres">
      <dgm:prSet presAssocID="{7BED13C2-BDB8-4203-A2DB-E4B9A81A8352}" presName="parentLin" presStyleCnt="0"/>
      <dgm:spPr/>
    </dgm:pt>
    <dgm:pt modelId="{68E1DEC9-5948-4185-9635-44F0714CDD61}" type="pres">
      <dgm:prSet presAssocID="{7BED13C2-BDB8-4203-A2DB-E4B9A81A8352}" presName="parentLeftMargin" presStyleLbl="node1" presStyleIdx="0" presStyleCnt="3"/>
      <dgm:spPr/>
      <dgm:t>
        <a:bodyPr/>
        <a:lstStyle/>
        <a:p>
          <a:endParaRPr lang="es-ES"/>
        </a:p>
      </dgm:t>
    </dgm:pt>
    <dgm:pt modelId="{AE77E55F-94F2-492E-B530-C1A5AB1E82F7}" type="pres">
      <dgm:prSet presAssocID="{7BED13C2-BDB8-4203-A2DB-E4B9A81A8352}" presName="parentText" presStyleLbl="node1" presStyleIdx="1" presStyleCnt="3" custScaleY="246503">
        <dgm:presLayoutVars>
          <dgm:chMax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562B5131-7B5B-4454-A604-4394A66483CE}" type="pres">
      <dgm:prSet presAssocID="{7BED13C2-BDB8-4203-A2DB-E4B9A81A8352}" presName="negativeSpace" presStyleCnt="0"/>
      <dgm:spPr/>
    </dgm:pt>
    <dgm:pt modelId="{1AA64699-1075-437C-BCBE-76BB27910C20}" type="pres">
      <dgm:prSet presAssocID="{7BED13C2-BDB8-4203-A2DB-E4B9A81A8352}" presName="childText" presStyleLbl="conFgAcc1" presStyleIdx="1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74DAF01A-0107-4A29-A6E2-760B3663C53C}" type="pres">
      <dgm:prSet presAssocID="{A75B25A0-6C83-4014-92EE-94A644F2861C}" presName="spaceBetweenRectangles" presStyleCnt="0"/>
      <dgm:spPr/>
    </dgm:pt>
    <dgm:pt modelId="{21792BCD-77A3-4184-89A1-E53E211D0E6F}" type="pres">
      <dgm:prSet presAssocID="{050B6124-129C-4577-9EFC-3553C8FBFEAD}" presName="parentLin" presStyleCnt="0"/>
      <dgm:spPr/>
    </dgm:pt>
    <dgm:pt modelId="{AA2A6F35-DD05-4CA6-893E-F0CE380E4D21}" type="pres">
      <dgm:prSet presAssocID="{050B6124-129C-4577-9EFC-3553C8FBFEAD}" presName="parentLeftMargin" presStyleLbl="node1" presStyleIdx="1" presStyleCnt="3"/>
      <dgm:spPr/>
      <dgm:t>
        <a:bodyPr/>
        <a:lstStyle/>
        <a:p>
          <a:endParaRPr lang="es-ES"/>
        </a:p>
      </dgm:t>
    </dgm:pt>
    <dgm:pt modelId="{7FE3D41B-B8A8-40FA-8764-1F38CD3505CB}" type="pres">
      <dgm:prSet presAssocID="{050B6124-129C-4577-9EFC-3553C8FBFEAD}" presName="parentText" presStyleLbl="node1" presStyleIdx="2" presStyleCnt="3" custScaleY="220027">
        <dgm:presLayoutVars>
          <dgm:chMax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43D80D62-564B-47E0-8CA5-993905F8FCCE}" type="pres">
      <dgm:prSet presAssocID="{050B6124-129C-4577-9EFC-3553C8FBFEAD}" presName="negativeSpace" presStyleCnt="0"/>
      <dgm:spPr/>
    </dgm:pt>
    <dgm:pt modelId="{E48AD531-75B7-4952-BC48-C084D15738D3}" type="pres">
      <dgm:prSet presAssocID="{050B6124-129C-4577-9EFC-3553C8FBFEAD}" presName="childText" presStyleLbl="conFgAcc1" presStyleIdx="2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</dgm:ptLst>
  <dgm:cxnLst>
    <dgm:cxn modelId="{1AAB5F11-4B70-47D9-8AAB-21F6B1A83F9B}" srcId="{7BED13C2-BDB8-4203-A2DB-E4B9A81A8352}" destId="{A7764A02-144A-49BB-85C1-A5460A2C7609}" srcOrd="0" destOrd="0" parTransId="{90133B42-CAEA-4EE0-A835-014F7964D43D}" sibTransId="{EA978F0A-A831-4D45-832C-F92F913EA654}"/>
    <dgm:cxn modelId="{62AB1CF9-F7A1-4AC5-94FE-CF69395917E1}" type="presOf" srcId="{A7764A02-144A-49BB-85C1-A5460A2C7609}" destId="{1AA64699-1075-437C-BCBE-76BB27910C20}" srcOrd="0" destOrd="0" presId="urn:microsoft.com/office/officeart/2005/8/layout/list1"/>
    <dgm:cxn modelId="{8115ACE6-9F13-424F-8154-0D3912F425EF}" type="presOf" srcId="{C30616B0-829C-4A9B-ABD0-EC52DBB19FE7}" destId="{64807195-F1B9-44C6-BDB8-A8BE43658299}" srcOrd="0" destOrd="0" presId="urn:microsoft.com/office/officeart/2005/8/layout/list1"/>
    <dgm:cxn modelId="{F9AC3736-5817-4798-9DDB-350D47285678}" type="presOf" srcId="{6456B15E-0AF4-4024-B9AE-79F1DC9839EC}" destId="{1E2143A8-01AE-4092-81FD-929E92DBF487}" srcOrd="0" destOrd="0" presId="urn:microsoft.com/office/officeart/2005/8/layout/list1"/>
    <dgm:cxn modelId="{D065FBBE-7B11-47F8-ABA7-AF500A2773D7}" type="presOf" srcId="{F1CFDB56-1FC7-446E-A06D-1EE4935DF542}" destId="{AE9D0729-9475-494A-8138-156F99F81673}" srcOrd="0" destOrd="0" presId="urn:microsoft.com/office/officeart/2005/8/layout/list1"/>
    <dgm:cxn modelId="{65C7E339-0E18-4112-9236-2044A6CF0139}" srcId="{F1CFDB56-1FC7-446E-A06D-1EE4935DF542}" destId="{C30616B0-829C-4A9B-ABD0-EC52DBB19FE7}" srcOrd="0" destOrd="0" parTransId="{68FDF49D-444D-4465-8CE5-92E5DFF7D380}" sibTransId="{2B7EFBFD-D710-454B-8D1C-C58B65574677}"/>
    <dgm:cxn modelId="{00FB3091-CA27-425E-9408-52936DEB5B84}" srcId="{6456B15E-0AF4-4024-B9AE-79F1DC9839EC}" destId="{F1CFDB56-1FC7-446E-A06D-1EE4935DF542}" srcOrd="0" destOrd="0" parTransId="{654AE5DF-117A-4D09-8499-82E349262D11}" sibTransId="{E737F679-BA8A-4E5B-8694-26148C3FF23A}"/>
    <dgm:cxn modelId="{FDD1D6B0-E915-4279-A9BC-46F790C50D70}" type="presOf" srcId="{7BED13C2-BDB8-4203-A2DB-E4B9A81A8352}" destId="{AE77E55F-94F2-492E-B530-C1A5AB1E82F7}" srcOrd="1" destOrd="0" presId="urn:microsoft.com/office/officeart/2005/8/layout/list1"/>
    <dgm:cxn modelId="{FE9D62A1-D499-4AA3-9D50-134362CA4A3A}" type="presOf" srcId="{050B6124-129C-4577-9EFC-3553C8FBFEAD}" destId="{7FE3D41B-B8A8-40FA-8764-1F38CD3505CB}" srcOrd="1" destOrd="0" presId="urn:microsoft.com/office/officeart/2005/8/layout/list1"/>
    <dgm:cxn modelId="{1B738836-7E9A-4B19-BB47-5918651580E1}" type="presOf" srcId="{050B6124-129C-4577-9EFC-3553C8FBFEAD}" destId="{AA2A6F35-DD05-4CA6-893E-F0CE380E4D21}" srcOrd="0" destOrd="0" presId="urn:microsoft.com/office/officeart/2005/8/layout/list1"/>
    <dgm:cxn modelId="{0391FD6B-CE82-4217-BCC9-CE0DE2D00146}" srcId="{6456B15E-0AF4-4024-B9AE-79F1DC9839EC}" destId="{7BED13C2-BDB8-4203-A2DB-E4B9A81A8352}" srcOrd="1" destOrd="0" parTransId="{BE59C75D-3FAF-47DE-BB18-7DBF05253D07}" sibTransId="{A75B25A0-6C83-4014-92EE-94A644F2861C}"/>
    <dgm:cxn modelId="{57FD2583-9384-49D3-A2CE-A7D1DDFA0A46}" type="presOf" srcId="{F2BD22A1-DB3F-4240-AF64-8F9ECE13D5CA}" destId="{E48AD531-75B7-4952-BC48-C084D15738D3}" srcOrd="0" destOrd="0" presId="urn:microsoft.com/office/officeart/2005/8/layout/list1"/>
    <dgm:cxn modelId="{DBE6C406-CC10-4E35-8746-7A1FC8958958}" type="presOf" srcId="{F1CFDB56-1FC7-446E-A06D-1EE4935DF542}" destId="{B4C1D391-836C-4C91-9972-218B4D6EBD82}" srcOrd="1" destOrd="0" presId="urn:microsoft.com/office/officeart/2005/8/layout/list1"/>
    <dgm:cxn modelId="{ED23B4FF-76C1-47D3-BFC9-4A4B5177FFC4}" srcId="{6456B15E-0AF4-4024-B9AE-79F1DC9839EC}" destId="{050B6124-129C-4577-9EFC-3553C8FBFEAD}" srcOrd="2" destOrd="0" parTransId="{D90CB08E-F846-4313-8190-DB8955AB8AB3}" sibTransId="{B1625F7E-7D25-4D32-98BD-8A7A6A79FAC1}"/>
    <dgm:cxn modelId="{CA05577D-F4E8-4E39-804F-B772A15BCFEE}" type="presOf" srcId="{7BED13C2-BDB8-4203-A2DB-E4B9A81A8352}" destId="{68E1DEC9-5948-4185-9635-44F0714CDD61}" srcOrd="0" destOrd="0" presId="urn:microsoft.com/office/officeart/2005/8/layout/list1"/>
    <dgm:cxn modelId="{03FFB4B3-744F-42D6-8D0B-C0773DAF3164}" srcId="{050B6124-129C-4577-9EFC-3553C8FBFEAD}" destId="{F2BD22A1-DB3F-4240-AF64-8F9ECE13D5CA}" srcOrd="0" destOrd="0" parTransId="{40A63CD0-0F2E-43F4-9380-6A370752F125}" sibTransId="{BE8356A3-F1FA-4E06-BD31-21443B39614F}"/>
    <dgm:cxn modelId="{13E0628B-32BB-4E99-9AFF-5F8C6B31626A}" type="presParOf" srcId="{1E2143A8-01AE-4092-81FD-929E92DBF487}" destId="{DFF60A40-3686-4CE5-AA59-4266B06658D9}" srcOrd="0" destOrd="0" presId="urn:microsoft.com/office/officeart/2005/8/layout/list1"/>
    <dgm:cxn modelId="{7418A339-2C4A-49E0-BAB1-4C3976EA735B}" type="presParOf" srcId="{DFF60A40-3686-4CE5-AA59-4266B06658D9}" destId="{AE9D0729-9475-494A-8138-156F99F81673}" srcOrd="0" destOrd="0" presId="urn:microsoft.com/office/officeart/2005/8/layout/list1"/>
    <dgm:cxn modelId="{826D16E6-8614-4262-B581-D129724A8D31}" type="presParOf" srcId="{DFF60A40-3686-4CE5-AA59-4266B06658D9}" destId="{B4C1D391-836C-4C91-9972-218B4D6EBD82}" srcOrd="1" destOrd="0" presId="urn:microsoft.com/office/officeart/2005/8/layout/list1"/>
    <dgm:cxn modelId="{08F81327-0335-478A-9409-E35698D79A81}" type="presParOf" srcId="{1E2143A8-01AE-4092-81FD-929E92DBF487}" destId="{AA096D8F-FCD0-4317-9EEE-36DA04694D59}" srcOrd="1" destOrd="0" presId="urn:microsoft.com/office/officeart/2005/8/layout/list1"/>
    <dgm:cxn modelId="{AD47E679-8567-46AC-A8F3-207DD4CF9EB1}" type="presParOf" srcId="{1E2143A8-01AE-4092-81FD-929E92DBF487}" destId="{64807195-F1B9-44C6-BDB8-A8BE43658299}" srcOrd="2" destOrd="0" presId="urn:microsoft.com/office/officeart/2005/8/layout/list1"/>
    <dgm:cxn modelId="{837B759D-66F4-4F42-A7DB-9819A86D4B6D}" type="presParOf" srcId="{1E2143A8-01AE-4092-81FD-929E92DBF487}" destId="{1BE3B99E-6D8A-4DC0-950C-7A2F59D2793A}" srcOrd="3" destOrd="0" presId="urn:microsoft.com/office/officeart/2005/8/layout/list1"/>
    <dgm:cxn modelId="{86189F47-C572-4E81-BA08-99EF5365B1BF}" type="presParOf" srcId="{1E2143A8-01AE-4092-81FD-929E92DBF487}" destId="{B5B43EB4-5659-4629-9E71-4722AC519449}" srcOrd="4" destOrd="0" presId="urn:microsoft.com/office/officeart/2005/8/layout/list1"/>
    <dgm:cxn modelId="{4C1E60A5-2B2D-4B4F-8088-60E109F35B0E}" type="presParOf" srcId="{B5B43EB4-5659-4629-9E71-4722AC519449}" destId="{68E1DEC9-5948-4185-9635-44F0714CDD61}" srcOrd="0" destOrd="0" presId="urn:microsoft.com/office/officeart/2005/8/layout/list1"/>
    <dgm:cxn modelId="{579A8050-165F-4266-922E-D3720B567908}" type="presParOf" srcId="{B5B43EB4-5659-4629-9E71-4722AC519449}" destId="{AE77E55F-94F2-492E-B530-C1A5AB1E82F7}" srcOrd="1" destOrd="0" presId="urn:microsoft.com/office/officeart/2005/8/layout/list1"/>
    <dgm:cxn modelId="{C6E00B1F-069A-49E1-90BD-1497FFF68142}" type="presParOf" srcId="{1E2143A8-01AE-4092-81FD-929E92DBF487}" destId="{562B5131-7B5B-4454-A604-4394A66483CE}" srcOrd="5" destOrd="0" presId="urn:microsoft.com/office/officeart/2005/8/layout/list1"/>
    <dgm:cxn modelId="{0AE329CB-863E-47FD-B010-01D7A1D6CBAC}" type="presParOf" srcId="{1E2143A8-01AE-4092-81FD-929E92DBF487}" destId="{1AA64699-1075-437C-BCBE-76BB27910C20}" srcOrd="6" destOrd="0" presId="urn:microsoft.com/office/officeart/2005/8/layout/list1"/>
    <dgm:cxn modelId="{6783F009-7F4B-46BA-8267-171F3F49DB66}" type="presParOf" srcId="{1E2143A8-01AE-4092-81FD-929E92DBF487}" destId="{74DAF01A-0107-4A29-A6E2-760B3663C53C}" srcOrd="7" destOrd="0" presId="urn:microsoft.com/office/officeart/2005/8/layout/list1"/>
    <dgm:cxn modelId="{6975C8C8-E069-4777-A1F4-FC411666D497}" type="presParOf" srcId="{1E2143A8-01AE-4092-81FD-929E92DBF487}" destId="{21792BCD-77A3-4184-89A1-E53E211D0E6F}" srcOrd="8" destOrd="0" presId="urn:microsoft.com/office/officeart/2005/8/layout/list1"/>
    <dgm:cxn modelId="{1B4682CA-E442-49C3-BB00-0860BD32BA74}" type="presParOf" srcId="{21792BCD-77A3-4184-89A1-E53E211D0E6F}" destId="{AA2A6F35-DD05-4CA6-893E-F0CE380E4D21}" srcOrd="0" destOrd="0" presId="urn:microsoft.com/office/officeart/2005/8/layout/list1"/>
    <dgm:cxn modelId="{C7B9F9CD-E87B-4274-AF59-7FC41696BC71}" type="presParOf" srcId="{21792BCD-77A3-4184-89A1-E53E211D0E6F}" destId="{7FE3D41B-B8A8-40FA-8764-1F38CD3505CB}" srcOrd="1" destOrd="0" presId="urn:microsoft.com/office/officeart/2005/8/layout/list1"/>
    <dgm:cxn modelId="{69720F8E-F0F7-42BB-A943-018D42D89C5F}" type="presParOf" srcId="{1E2143A8-01AE-4092-81FD-929E92DBF487}" destId="{43D80D62-564B-47E0-8CA5-993905F8FCCE}" srcOrd="9" destOrd="0" presId="urn:microsoft.com/office/officeart/2005/8/layout/list1"/>
    <dgm:cxn modelId="{780A7936-E46F-4CA4-8147-E53F901758EC}" type="presParOf" srcId="{1E2143A8-01AE-4092-81FD-929E92DBF487}" destId="{E48AD531-75B7-4952-BC48-C084D15738D3}" srcOrd="10" destOrd="0" presId="urn:microsoft.com/office/officeart/2005/8/layout/list1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11.xml><?xml version="1.0" encoding="utf-8"?>
<dgm:dataModel xmlns:dgm="http://schemas.openxmlformats.org/drawingml/2006/diagram" xmlns:a="http://schemas.openxmlformats.org/drawingml/2006/main">
  <dgm:ptLst>
    <dgm:pt modelId="{56EF6CBB-E02F-42C2-B1A0-D4E152C2A1B5}" type="doc">
      <dgm:prSet loTypeId="urn:microsoft.com/office/officeart/2005/8/layout/cycle6" loCatId="cycle" qsTypeId="urn:microsoft.com/office/officeart/2005/8/quickstyle/3d3" qsCatId="3D" csTypeId="urn:microsoft.com/office/officeart/2005/8/colors/colorful3" csCatId="colorful" phldr="1"/>
      <dgm:spPr/>
      <dgm:t>
        <a:bodyPr/>
        <a:lstStyle/>
        <a:p>
          <a:endParaRPr lang="es-ES"/>
        </a:p>
      </dgm:t>
    </dgm:pt>
    <dgm:pt modelId="{ACB3DCF2-5301-4E0C-B180-AD750D1C5E9B}">
      <dgm:prSet phldrT="[Texto]" custT="1"/>
      <dgm:spPr>
        <a:solidFill>
          <a:srgbClr val="FFC000"/>
        </a:solidFill>
      </dgm:spPr>
      <dgm:t>
        <a:bodyPr/>
        <a:lstStyle/>
        <a:p>
          <a:r>
            <a:rPr lang="es-ES" sz="1400" b="1" dirty="0" smtClean="0">
              <a:solidFill>
                <a:srgbClr val="002060"/>
              </a:solidFill>
              <a:latin typeface="Baskerville Old Face" panose="02020602080505020303" pitchFamily="18" charset="0"/>
            </a:rPr>
            <a:t>Formular una POLÍTICA PARA PERSONA CON DISCAPACIDAD</a:t>
          </a:r>
          <a:endParaRPr lang="es-ES" sz="1400" b="1" dirty="0">
            <a:solidFill>
              <a:srgbClr val="002060"/>
            </a:solidFill>
            <a:latin typeface="Baskerville Old Face" panose="02020602080505020303" pitchFamily="18" charset="0"/>
          </a:endParaRPr>
        </a:p>
      </dgm:t>
    </dgm:pt>
    <dgm:pt modelId="{1238301D-638C-40EE-A1D5-7F87AF3FA362}" type="parTrans" cxnId="{D8557A64-FE77-4D6A-BF45-1FC14CA57169}">
      <dgm:prSet/>
      <dgm:spPr/>
      <dgm:t>
        <a:bodyPr/>
        <a:lstStyle/>
        <a:p>
          <a:endParaRPr lang="es-ES"/>
        </a:p>
      </dgm:t>
    </dgm:pt>
    <dgm:pt modelId="{8B64658A-EBA5-4EEC-A987-D0B0050C1579}" type="sibTrans" cxnId="{D8557A64-FE77-4D6A-BF45-1FC14CA57169}">
      <dgm:prSet/>
      <dgm:spPr>
        <a:ln w="25400">
          <a:solidFill>
            <a:srgbClr val="002060">
              <a:alpha val="55000"/>
            </a:srgbClr>
          </a:solidFill>
        </a:ln>
      </dgm:spPr>
      <dgm:t>
        <a:bodyPr/>
        <a:lstStyle/>
        <a:p>
          <a:endParaRPr lang="es-ES"/>
        </a:p>
      </dgm:t>
    </dgm:pt>
    <dgm:pt modelId="{022974B2-F3C0-4851-84B7-1377E9CF08E6}">
      <dgm:prSet phldrT="[Texto]" custT="1"/>
      <dgm:spPr>
        <a:solidFill>
          <a:srgbClr val="FFC000"/>
        </a:solidFill>
      </dgm:spPr>
      <dgm:t>
        <a:bodyPr/>
        <a:lstStyle/>
        <a:p>
          <a:r>
            <a:rPr lang="es-ES" sz="1400" b="1" dirty="0" smtClean="0">
              <a:solidFill>
                <a:srgbClr val="002060"/>
              </a:solidFill>
              <a:latin typeface="Baskerville Old Face" panose="02020602080505020303" pitchFamily="18" charset="0"/>
            </a:rPr>
            <a:t>Garantizar el funcionamiento anual del CENTRO DE VIDA SENSORIAL</a:t>
          </a:r>
          <a:endParaRPr lang="es-ES" sz="1400" b="1" dirty="0">
            <a:solidFill>
              <a:srgbClr val="002060"/>
            </a:solidFill>
            <a:latin typeface="Baskerville Old Face" panose="02020602080505020303" pitchFamily="18" charset="0"/>
          </a:endParaRPr>
        </a:p>
      </dgm:t>
    </dgm:pt>
    <dgm:pt modelId="{F076B770-8532-4052-977E-25AF19EF5630}" type="parTrans" cxnId="{8517F552-60DA-4248-8E61-C25F2444F85D}">
      <dgm:prSet/>
      <dgm:spPr/>
      <dgm:t>
        <a:bodyPr/>
        <a:lstStyle/>
        <a:p>
          <a:endParaRPr lang="es-ES"/>
        </a:p>
      </dgm:t>
    </dgm:pt>
    <dgm:pt modelId="{14BF5167-997B-4735-ACA1-A4E0E52BC4D2}" type="sibTrans" cxnId="{8517F552-60DA-4248-8E61-C25F2444F85D}">
      <dgm:prSet/>
      <dgm:spPr>
        <a:ln w="25400">
          <a:solidFill>
            <a:srgbClr val="002060">
              <a:alpha val="48000"/>
            </a:srgbClr>
          </a:solidFill>
        </a:ln>
      </dgm:spPr>
      <dgm:t>
        <a:bodyPr/>
        <a:lstStyle/>
        <a:p>
          <a:endParaRPr lang="es-ES"/>
        </a:p>
      </dgm:t>
    </dgm:pt>
    <dgm:pt modelId="{823D4912-FAD5-4B6F-B85F-E3B4F9C34ECE}">
      <dgm:prSet phldrT="[Texto]" custT="1"/>
      <dgm:spPr>
        <a:solidFill>
          <a:srgbClr val="FFC000"/>
        </a:solidFill>
      </dgm:spPr>
      <dgm:t>
        <a:bodyPr/>
        <a:lstStyle/>
        <a:p>
          <a:r>
            <a:rPr lang="es-ES" sz="1200" b="1" dirty="0" smtClean="0">
              <a:solidFill>
                <a:srgbClr val="002060"/>
              </a:solidFill>
              <a:latin typeface="Baskerville Old Face" panose="02020602080505020303" pitchFamily="18" charset="0"/>
            </a:rPr>
            <a:t>Realizar 1 programa anual de apoyo a las personas con discapacidad y a sus familias</a:t>
          </a:r>
          <a:endParaRPr lang="es-ES" sz="1200" b="1" dirty="0">
            <a:solidFill>
              <a:srgbClr val="002060"/>
            </a:solidFill>
            <a:latin typeface="Baskerville Old Face" panose="02020602080505020303" pitchFamily="18" charset="0"/>
          </a:endParaRPr>
        </a:p>
      </dgm:t>
    </dgm:pt>
    <dgm:pt modelId="{C345B693-4634-4DDB-9FB8-7597913FDA97}" type="parTrans" cxnId="{6EDCF829-1CD0-4C40-A794-C5230D20B927}">
      <dgm:prSet/>
      <dgm:spPr/>
      <dgm:t>
        <a:bodyPr/>
        <a:lstStyle/>
        <a:p>
          <a:endParaRPr lang="es-ES"/>
        </a:p>
      </dgm:t>
    </dgm:pt>
    <dgm:pt modelId="{7F966152-6D98-4E73-A64F-5914EBD789A9}" type="sibTrans" cxnId="{6EDCF829-1CD0-4C40-A794-C5230D20B927}">
      <dgm:prSet/>
      <dgm:spPr>
        <a:ln w="25400">
          <a:solidFill>
            <a:srgbClr val="002060">
              <a:alpha val="48000"/>
            </a:srgbClr>
          </a:solidFill>
        </a:ln>
      </dgm:spPr>
      <dgm:t>
        <a:bodyPr/>
        <a:lstStyle/>
        <a:p>
          <a:endParaRPr lang="es-ES"/>
        </a:p>
      </dgm:t>
    </dgm:pt>
    <dgm:pt modelId="{CF5B35C7-3739-4ED3-A936-0358009696B6}">
      <dgm:prSet phldrT="[Texto]" custT="1"/>
      <dgm:spPr>
        <a:solidFill>
          <a:srgbClr val="FFC000"/>
        </a:solidFill>
      </dgm:spPr>
      <dgm:t>
        <a:bodyPr/>
        <a:lstStyle/>
        <a:p>
          <a:r>
            <a:rPr lang="es-ES" sz="1400" b="1" dirty="0" smtClean="0">
              <a:solidFill>
                <a:srgbClr val="002060"/>
              </a:solidFill>
              <a:latin typeface="Baskerville Old Face" panose="02020602080505020303" pitchFamily="18" charset="0"/>
            </a:rPr>
            <a:t>Realizar anualmente un evento del DÍA BLANCO </a:t>
          </a:r>
          <a:endParaRPr lang="es-ES" sz="1400" b="1" dirty="0">
            <a:solidFill>
              <a:srgbClr val="002060"/>
            </a:solidFill>
            <a:latin typeface="Baskerville Old Face" panose="02020602080505020303" pitchFamily="18" charset="0"/>
          </a:endParaRPr>
        </a:p>
      </dgm:t>
    </dgm:pt>
    <dgm:pt modelId="{87F8CCC6-9CA5-4249-A75E-714F58DD1F99}" type="parTrans" cxnId="{6D1B367B-08BE-4933-BFC4-1893EE8016D9}">
      <dgm:prSet/>
      <dgm:spPr/>
      <dgm:t>
        <a:bodyPr/>
        <a:lstStyle/>
        <a:p>
          <a:endParaRPr lang="es-ES"/>
        </a:p>
      </dgm:t>
    </dgm:pt>
    <dgm:pt modelId="{DA22C930-3DD7-4BBA-8A27-D53FCD608CCA}" type="sibTrans" cxnId="{6D1B367B-08BE-4933-BFC4-1893EE8016D9}">
      <dgm:prSet/>
      <dgm:spPr>
        <a:ln w="25400">
          <a:solidFill>
            <a:srgbClr val="002060">
              <a:alpha val="48000"/>
            </a:srgbClr>
          </a:solidFill>
        </a:ln>
      </dgm:spPr>
      <dgm:t>
        <a:bodyPr/>
        <a:lstStyle/>
        <a:p>
          <a:endParaRPr lang="es-ES"/>
        </a:p>
      </dgm:t>
    </dgm:pt>
    <dgm:pt modelId="{4C7A53F9-C0CE-4B50-95F8-6405A1FAFE4B}">
      <dgm:prSet phldrT="[Texto]" custT="1"/>
      <dgm:spPr>
        <a:solidFill>
          <a:srgbClr val="FFC000"/>
        </a:solidFill>
      </dgm:spPr>
      <dgm:t>
        <a:bodyPr/>
        <a:lstStyle/>
        <a:p>
          <a:r>
            <a:rPr lang="es-ES" sz="1400" b="1" dirty="0" smtClean="0">
              <a:solidFill>
                <a:srgbClr val="002060"/>
              </a:solidFill>
              <a:latin typeface="Baskerville Old Face" panose="02020602080505020303" pitchFamily="18" charset="0"/>
            </a:rPr>
            <a:t>Garantizar anualmente el funcionamiento de las sesiones del comité de discapacidad.</a:t>
          </a:r>
          <a:endParaRPr lang="es-ES" sz="1400" b="1" dirty="0">
            <a:solidFill>
              <a:srgbClr val="002060"/>
            </a:solidFill>
            <a:latin typeface="Baskerville Old Face" panose="02020602080505020303" pitchFamily="18" charset="0"/>
          </a:endParaRPr>
        </a:p>
      </dgm:t>
    </dgm:pt>
    <dgm:pt modelId="{E83480F4-C5FE-4E4F-BC83-46DAC50173DA}" type="parTrans" cxnId="{BF295A39-3BE0-4010-A5DE-9C341E2B2E1F}">
      <dgm:prSet/>
      <dgm:spPr/>
      <dgm:t>
        <a:bodyPr/>
        <a:lstStyle/>
        <a:p>
          <a:endParaRPr lang="es-ES"/>
        </a:p>
      </dgm:t>
    </dgm:pt>
    <dgm:pt modelId="{DA755005-2BDE-4721-AD4D-87D96ABB0F2C}" type="sibTrans" cxnId="{BF295A39-3BE0-4010-A5DE-9C341E2B2E1F}">
      <dgm:prSet/>
      <dgm:spPr>
        <a:ln w="25400">
          <a:solidFill>
            <a:srgbClr val="002060">
              <a:alpha val="46000"/>
            </a:srgbClr>
          </a:solidFill>
        </a:ln>
      </dgm:spPr>
      <dgm:t>
        <a:bodyPr/>
        <a:lstStyle/>
        <a:p>
          <a:endParaRPr lang="es-ES"/>
        </a:p>
      </dgm:t>
    </dgm:pt>
    <dgm:pt modelId="{C0F8665A-4E6F-48BB-8443-BDBBE7974303}" type="pres">
      <dgm:prSet presAssocID="{56EF6CBB-E02F-42C2-B1A0-D4E152C2A1B5}" presName="cycle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es-ES"/>
        </a:p>
      </dgm:t>
    </dgm:pt>
    <dgm:pt modelId="{D882744C-4284-4346-A4EF-269E1367CDD0}" type="pres">
      <dgm:prSet presAssocID="{ACB3DCF2-5301-4E0C-B180-AD750D1C5E9B}" presName="node" presStyleLbl="node1" presStyleIdx="0" presStyleCnt="5" custScaleX="129852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3499616B-133C-4A89-AF0F-F27FC2FA8EF0}" type="pres">
      <dgm:prSet presAssocID="{ACB3DCF2-5301-4E0C-B180-AD750D1C5E9B}" presName="spNode" presStyleCnt="0"/>
      <dgm:spPr/>
    </dgm:pt>
    <dgm:pt modelId="{BEB234EA-87C9-4C80-B7EB-FFE28276A30B}" type="pres">
      <dgm:prSet presAssocID="{8B64658A-EBA5-4EEC-A987-D0B0050C1579}" presName="sibTrans" presStyleLbl="sibTrans1D1" presStyleIdx="0" presStyleCnt="5"/>
      <dgm:spPr/>
      <dgm:t>
        <a:bodyPr/>
        <a:lstStyle/>
        <a:p>
          <a:endParaRPr lang="es-ES"/>
        </a:p>
      </dgm:t>
    </dgm:pt>
    <dgm:pt modelId="{8A1902E0-B11D-408D-A9F2-AC37799C5235}" type="pres">
      <dgm:prSet presAssocID="{022974B2-F3C0-4851-84B7-1377E9CF08E6}" presName="node" presStyleLbl="node1" presStyleIdx="1" presStyleCnt="5" custScaleX="145009" custRadScaleRad="107266" custRadScaleInc="2272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D2BFEE5D-B881-492E-85D0-51C98F79436A}" type="pres">
      <dgm:prSet presAssocID="{022974B2-F3C0-4851-84B7-1377E9CF08E6}" presName="spNode" presStyleCnt="0"/>
      <dgm:spPr/>
    </dgm:pt>
    <dgm:pt modelId="{3665FE24-4EAE-4957-8B83-F8D299C8939B}" type="pres">
      <dgm:prSet presAssocID="{14BF5167-997B-4735-ACA1-A4E0E52BC4D2}" presName="sibTrans" presStyleLbl="sibTrans1D1" presStyleIdx="1" presStyleCnt="5"/>
      <dgm:spPr/>
      <dgm:t>
        <a:bodyPr/>
        <a:lstStyle/>
        <a:p>
          <a:endParaRPr lang="es-ES"/>
        </a:p>
      </dgm:t>
    </dgm:pt>
    <dgm:pt modelId="{FE31E04E-42F5-45CD-8178-1740007C2EF7}" type="pres">
      <dgm:prSet presAssocID="{823D4912-FAD5-4B6F-B85F-E3B4F9C34ECE}" presName="node" presStyleLbl="node1" presStyleIdx="2" presStyleCnt="5" custScaleX="138490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D17E07CA-FC87-46B0-AFEB-454335EC7EE7}" type="pres">
      <dgm:prSet presAssocID="{823D4912-FAD5-4B6F-B85F-E3B4F9C34ECE}" presName="spNode" presStyleCnt="0"/>
      <dgm:spPr/>
    </dgm:pt>
    <dgm:pt modelId="{DAB5E3EB-2CDA-40F2-9193-D68B825FA2B2}" type="pres">
      <dgm:prSet presAssocID="{7F966152-6D98-4E73-A64F-5914EBD789A9}" presName="sibTrans" presStyleLbl="sibTrans1D1" presStyleIdx="2" presStyleCnt="5"/>
      <dgm:spPr/>
      <dgm:t>
        <a:bodyPr/>
        <a:lstStyle/>
        <a:p>
          <a:endParaRPr lang="es-ES"/>
        </a:p>
      </dgm:t>
    </dgm:pt>
    <dgm:pt modelId="{08828ACF-F1C1-49C1-B800-7E45B8425811}" type="pres">
      <dgm:prSet presAssocID="{CF5B35C7-3739-4ED3-A936-0358009696B6}" presName="node" presStyleLbl="node1" presStyleIdx="3" presStyleCnt="5" custScaleX="126732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38798C63-0A87-42C1-A820-B91A5F6856FC}" type="pres">
      <dgm:prSet presAssocID="{CF5B35C7-3739-4ED3-A936-0358009696B6}" presName="spNode" presStyleCnt="0"/>
      <dgm:spPr/>
    </dgm:pt>
    <dgm:pt modelId="{4FAA1381-45CC-4494-B0DE-A6F54D1103F9}" type="pres">
      <dgm:prSet presAssocID="{DA22C930-3DD7-4BBA-8A27-D53FCD608CCA}" presName="sibTrans" presStyleLbl="sibTrans1D1" presStyleIdx="3" presStyleCnt="5"/>
      <dgm:spPr/>
      <dgm:t>
        <a:bodyPr/>
        <a:lstStyle/>
        <a:p>
          <a:endParaRPr lang="es-ES"/>
        </a:p>
      </dgm:t>
    </dgm:pt>
    <dgm:pt modelId="{AB315118-8312-451F-9DF8-49D02A460C42}" type="pres">
      <dgm:prSet presAssocID="{4C7A53F9-C0CE-4B50-95F8-6405A1FAFE4B}" presName="node" presStyleLbl="node1" presStyleIdx="4" presStyleCnt="5" custScaleX="153661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451365DB-7B41-4A25-AB98-8B7549388BE3}" type="pres">
      <dgm:prSet presAssocID="{4C7A53F9-C0CE-4B50-95F8-6405A1FAFE4B}" presName="spNode" presStyleCnt="0"/>
      <dgm:spPr/>
    </dgm:pt>
    <dgm:pt modelId="{C465E155-D785-4819-8FE0-51D4321FCCD8}" type="pres">
      <dgm:prSet presAssocID="{DA755005-2BDE-4721-AD4D-87D96ABB0F2C}" presName="sibTrans" presStyleLbl="sibTrans1D1" presStyleIdx="4" presStyleCnt="5"/>
      <dgm:spPr/>
      <dgm:t>
        <a:bodyPr/>
        <a:lstStyle/>
        <a:p>
          <a:endParaRPr lang="es-ES"/>
        </a:p>
      </dgm:t>
    </dgm:pt>
  </dgm:ptLst>
  <dgm:cxnLst>
    <dgm:cxn modelId="{B15DA8B5-CB5D-4BF8-B4C9-D6DE541C5EC0}" type="presOf" srcId="{4C7A53F9-C0CE-4B50-95F8-6405A1FAFE4B}" destId="{AB315118-8312-451F-9DF8-49D02A460C42}" srcOrd="0" destOrd="0" presId="urn:microsoft.com/office/officeart/2005/8/layout/cycle6"/>
    <dgm:cxn modelId="{2D2DC921-D1B9-4DB7-826E-2550314C2A1C}" type="presOf" srcId="{DA755005-2BDE-4721-AD4D-87D96ABB0F2C}" destId="{C465E155-D785-4819-8FE0-51D4321FCCD8}" srcOrd="0" destOrd="0" presId="urn:microsoft.com/office/officeart/2005/8/layout/cycle6"/>
    <dgm:cxn modelId="{FBD9E91F-CE98-47A2-870C-8541ADEFC097}" type="presOf" srcId="{8B64658A-EBA5-4EEC-A987-D0B0050C1579}" destId="{BEB234EA-87C9-4C80-B7EB-FFE28276A30B}" srcOrd="0" destOrd="0" presId="urn:microsoft.com/office/officeart/2005/8/layout/cycle6"/>
    <dgm:cxn modelId="{D8557A64-FE77-4D6A-BF45-1FC14CA57169}" srcId="{56EF6CBB-E02F-42C2-B1A0-D4E152C2A1B5}" destId="{ACB3DCF2-5301-4E0C-B180-AD750D1C5E9B}" srcOrd="0" destOrd="0" parTransId="{1238301D-638C-40EE-A1D5-7F87AF3FA362}" sibTransId="{8B64658A-EBA5-4EEC-A987-D0B0050C1579}"/>
    <dgm:cxn modelId="{E90EDBC7-DA8F-40C8-84E4-778C4C7EBF0A}" type="presOf" srcId="{CF5B35C7-3739-4ED3-A936-0358009696B6}" destId="{08828ACF-F1C1-49C1-B800-7E45B8425811}" srcOrd="0" destOrd="0" presId="urn:microsoft.com/office/officeart/2005/8/layout/cycle6"/>
    <dgm:cxn modelId="{6EDCF829-1CD0-4C40-A794-C5230D20B927}" srcId="{56EF6CBB-E02F-42C2-B1A0-D4E152C2A1B5}" destId="{823D4912-FAD5-4B6F-B85F-E3B4F9C34ECE}" srcOrd="2" destOrd="0" parTransId="{C345B693-4634-4DDB-9FB8-7597913FDA97}" sibTransId="{7F966152-6D98-4E73-A64F-5914EBD789A9}"/>
    <dgm:cxn modelId="{BF295A39-3BE0-4010-A5DE-9C341E2B2E1F}" srcId="{56EF6CBB-E02F-42C2-B1A0-D4E152C2A1B5}" destId="{4C7A53F9-C0CE-4B50-95F8-6405A1FAFE4B}" srcOrd="4" destOrd="0" parTransId="{E83480F4-C5FE-4E4F-BC83-46DAC50173DA}" sibTransId="{DA755005-2BDE-4721-AD4D-87D96ABB0F2C}"/>
    <dgm:cxn modelId="{CDADBC09-5F20-4A51-B701-3E1989EED406}" type="presOf" srcId="{823D4912-FAD5-4B6F-B85F-E3B4F9C34ECE}" destId="{FE31E04E-42F5-45CD-8178-1740007C2EF7}" srcOrd="0" destOrd="0" presId="urn:microsoft.com/office/officeart/2005/8/layout/cycle6"/>
    <dgm:cxn modelId="{8537366F-A109-41BE-9F81-9C4E1A9DB0B5}" type="presOf" srcId="{DA22C930-3DD7-4BBA-8A27-D53FCD608CCA}" destId="{4FAA1381-45CC-4494-B0DE-A6F54D1103F9}" srcOrd="0" destOrd="0" presId="urn:microsoft.com/office/officeart/2005/8/layout/cycle6"/>
    <dgm:cxn modelId="{003C31DF-32CA-4D4A-A32D-40F3AED406D1}" type="presOf" srcId="{56EF6CBB-E02F-42C2-B1A0-D4E152C2A1B5}" destId="{C0F8665A-4E6F-48BB-8443-BDBBE7974303}" srcOrd="0" destOrd="0" presId="urn:microsoft.com/office/officeart/2005/8/layout/cycle6"/>
    <dgm:cxn modelId="{6D1B367B-08BE-4933-BFC4-1893EE8016D9}" srcId="{56EF6CBB-E02F-42C2-B1A0-D4E152C2A1B5}" destId="{CF5B35C7-3739-4ED3-A936-0358009696B6}" srcOrd="3" destOrd="0" parTransId="{87F8CCC6-9CA5-4249-A75E-714F58DD1F99}" sibTransId="{DA22C930-3DD7-4BBA-8A27-D53FCD608CCA}"/>
    <dgm:cxn modelId="{A61BFFFF-47DB-4D28-99F2-746D1C1AA8DC}" type="presOf" srcId="{ACB3DCF2-5301-4E0C-B180-AD750D1C5E9B}" destId="{D882744C-4284-4346-A4EF-269E1367CDD0}" srcOrd="0" destOrd="0" presId="urn:microsoft.com/office/officeart/2005/8/layout/cycle6"/>
    <dgm:cxn modelId="{16BB2810-3605-44F5-BF8C-719BC512AAA4}" type="presOf" srcId="{7F966152-6D98-4E73-A64F-5914EBD789A9}" destId="{DAB5E3EB-2CDA-40F2-9193-D68B825FA2B2}" srcOrd="0" destOrd="0" presId="urn:microsoft.com/office/officeart/2005/8/layout/cycle6"/>
    <dgm:cxn modelId="{6806F300-F43A-4E52-BE40-5B7A6A6C949D}" type="presOf" srcId="{022974B2-F3C0-4851-84B7-1377E9CF08E6}" destId="{8A1902E0-B11D-408D-A9F2-AC37799C5235}" srcOrd="0" destOrd="0" presId="urn:microsoft.com/office/officeart/2005/8/layout/cycle6"/>
    <dgm:cxn modelId="{8517F552-60DA-4248-8E61-C25F2444F85D}" srcId="{56EF6CBB-E02F-42C2-B1A0-D4E152C2A1B5}" destId="{022974B2-F3C0-4851-84B7-1377E9CF08E6}" srcOrd="1" destOrd="0" parTransId="{F076B770-8532-4052-977E-25AF19EF5630}" sibTransId="{14BF5167-997B-4735-ACA1-A4E0E52BC4D2}"/>
    <dgm:cxn modelId="{A70A8436-A05E-4EE4-A16D-FF22503EBD6E}" type="presOf" srcId="{14BF5167-997B-4735-ACA1-A4E0E52BC4D2}" destId="{3665FE24-4EAE-4957-8B83-F8D299C8939B}" srcOrd="0" destOrd="0" presId="urn:microsoft.com/office/officeart/2005/8/layout/cycle6"/>
    <dgm:cxn modelId="{3FF506B1-BB86-48E3-9683-A32F93A8A57F}" type="presParOf" srcId="{C0F8665A-4E6F-48BB-8443-BDBBE7974303}" destId="{D882744C-4284-4346-A4EF-269E1367CDD0}" srcOrd="0" destOrd="0" presId="urn:microsoft.com/office/officeart/2005/8/layout/cycle6"/>
    <dgm:cxn modelId="{EA1A5616-207C-4604-B84B-5837017BCF80}" type="presParOf" srcId="{C0F8665A-4E6F-48BB-8443-BDBBE7974303}" destId="{3499616B-133C-4A89-AF0F-F27FC2FA8EF0}" srcOrd="1" destOrd="0" presId="urn:microsoft.com/office/officeart/2005/8/layout/cycle6"/>
    <dgm:cxn modelId="{2E7EBCC1-6939-4FAF-822B-118C7C3A0196}" type="presParOf" srcId="{C0F8665A-4E6F-48BB-8443-BDBBE7974303}" destId="{BEB234EA-87C9-4C80-B7EB-FFE28276A30B}" srcOrd="2" destOrd="0" presId="urn:microsoft.com/office/officeart/2005/8/layout/cycle6"/>
    <dgm:cxn modelId="{06FFA439-F197-454E-91B7-8B390F9BFCF0}" type="presParOf" srcId="{C0F8665A-4E6F-48BB-8443-BDBBE7974303}" destId="{8A1902E0-B11D-408D-A9F2-AC37799C5235}" srcOrd="3" destOrd="0" presId="urn:microsoft.com/office/officeart/2005/8/layout/cycle6"/>
    <dgm:cxn modelId="{BE5D2032-FCE1-4089-B11D-BB9E83A66288}" type="presParOf" srcId="{C0F8665A-4E6F-48BB-8443-BDBBE7974303}" destId="{D2BFEE5D-B881-492E-85D0-51C98F79436A}" srcOrd="4" destOrd="0" presId="urn:microsoft.com/office/officeart/2005/8/layout/cycle6"/>
    <dgm:cxn modelId="{1CFFEE1F-BD25-4538-9274-2C5FEB9A90F6}" type="presParOf" srcId="{C0F8665A-4E6F-48BB-8443-BDBBE7974303}" destId="{3665FE24-4EAE-4957-8B83-F8D299C8939B}" srcOrd="5" destOrd="0" presId="urn:microsoft.com/office/officeart/2005/8/layout/cycle6"/>
    <dgm:cxn modelId="{AF6F2C19-2911-44A9-927C-C7B6FFA2DA98}" type="presParOf" srcId="{C0F8665A-4E6F-48BB-8443-BDBBE7974303}" destId="{FE31E04E-42F5-45CD-8178-1740007C2EF7}" srcOrd="6" destOrd="0" presId="urn:microsoft.com/office/officeart/2005/8/layout/cycle6"/>
    <dgm:cxn modelId="{68B04503-6EAC-4EAB-9D9B-A7079F155B4A}" type="presParOf" srcId="{C0F8665A-4E6F-48BB-8443-BDBBE7974303}" destId="{D17E07CA-FC87-46B0-AFEB-454335EC7EE7}" srcOrd="7" destOrd="0" presId="urn:microsoft.com/office/officeart/2005/8/layout/cycle6"/>
    <dgm:cxn modelId="{C1DC552D-59B1-49C3-9604-B49910B0CF3E}" type="presParOf" srcId="{C0F8665A-4E6F-48BB-8443-BDBBE7974303}" destId="{DAB5E3EB-2CDA-40F2-9193-D68B825FA2B2}" srcOrd="8" destOrd="0" presId="urn:microsoft.com/office/officeart/2005/8/layout/cycle6"/>
    <dgm:cxn modelId="{E469C897-02C9-4AC2-AA13-136D76349C94}" type="presParOf" srcId="{C0F8665A-4E6F-48BB-8443-BDBBE7974303}" destId="{08828ACF-F1C1-49C1-B800-7E45B8425811}" srcOrd="9" destOrd="0" presId="urn:microsoft.com/office/officeart/2005/8/layout/cycle6"/>
    <dgm:cxn modelId="{A3D467A8-1E19-4299-B9CF-4BEECDA9D12B}" type="presParOf" srcId="{C0F8665A-4E6F-48BB-8443-BDBBE7974303}" destId="{38798C63-0A87-42C1-A820-B91A5F6856FC}" srcOrd="10" destOrd="0" presId="urn:microsoft.com/office/officeart/2005/8/layout/cycle6"/>
    <dgm:cxn modelId="{5453FA86-0D59-4367-8419-8D719864F03E}" type="presParOf" srcId="{C0F8665A-4E6F-48BB-8443-BDBBE7974303}" destId="{4FAA1381-45CC-4494-B0DE-A6F54D1103F9}" srcOrd="11" destOrd="0" presId="urn:microsoft.com/office/officeart/2005/8/layout/cycle6"/>
    <dgm:cxn modelId="{4C8127EC-3AB2-45DB-B189-E246B576340D}" type="presParOf" srcId="{C0F8665A-4E6F-48BB-8443-BDBBE7974303}" destId="{AB315118-8312-451F-9DF8-49D02A460C42}" srcOrd="12" destOrd="0" presId="urn:microsoft.com/office/officeart/2005/8/layout/cycle6"/>
    <dgm:cxn modelId="{02749C00-F5FC-444F-8D89-B31901EC1404}" type="presParOf" srcId="{C0F8665A-4E6F-48BB-8443-BDBBE7974303}" destId="{451365DB-7B41-4A25-AB98-8B7549388BE3}" srcOrd="13" destOrd="0" presId="urn:microsoft.com/office/officeart/2005/8/layout/cycle6"/>
    <dgm:cxn modelId="{013ACBC6-1945-49BA-9CE3-A76F73474F22}" type="presParOf" srcId="{C0F8665A-4E6F-48BB-8443-BDBBE7974303}" destId="{C465E155-D785-4819-8FE0-51D4321FCCD8}" srcOrd="14" destOrd="0" presId="urn:microsoft.com/office/officeart/2005/8/layout/cycle6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4F46E92F-13E9-4FD4-B514-33AA9B13CAC7}">
      <dsp:nvSpPr>
        <dsp:cNvPr id="0" name=""/>
        <dsp:cNvSpPr/>
      </dsp:nvSpPr>
      <dsp:spPr>
        <a:xfrm>
          <a:off x="2275270" y="496"/>
          <a:ext cx="1114609" cy="1114609"/>
        </a:xfrm>
        <a:prstGeom prst="ellipse">
          <a:avLst/>
        </a:prstGeom>
        <a:solidFill>
          <a:srgbClr val="00B0F0">
            <a:alpha val="90000"/>
          </a:srgb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7780" tIns="17780" rIns="17780" bIns="1778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400" b="1" kern="1200" dirty="0" smtClean="0">
              <a:solidFill>
                <a:schemeClr val="tx1"/>
              </a:solidFill>
            </a:rPr>
            <a:t>Salud</a:t>
          </a:r>
          <a:endParaRPr lang="es-ES" sz="1400" b="1" kern="1200" dirty="0">
            <a:solidFill>
              <a:schemeClr val="tx1"/>
            </a:solidFill>
          </a:endParaRPr>
        </a:p>
      </dsp:txBody>
      <dsp:txXfrm>
        <a:off x="2438501" y="163727"/>
        <a:ext cx="788147" cy="788147"/>
      </dsp:txXfrm>
    </dsp:sp>
    <dsp:sp modelId="{AA8C3567-DB60-4B5B-A756-656A15147DFA}">
      <dsp:nvSpPr>
        <dsp:cNvPr id="0" name=""/>
        <dsp:cNvSpPr/>
      </dsp:nvSpPr>
      <dsp:spPr>
        <a:xfrm rot="2160000">
          <a:off x="3340424" y="824815"/>
          <a:ext cx="237095" cy="376180"/>
        </a:xfrm>
        <a:prstGeom prst="rightArrow">
          <a:avLst>
            <a:gd name="adj1" fmla="val 60000"/>
            <a:gd name="adj2" fmla="val 50000"/>
          </a:avLst>
        </a:prstGeom>
        <a:solidFill>
          <a:srgbClr val="FFC000"/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900" kern="1200"/>
        </a:p>
      </dsp:txBody>
      <dsp:txXfrm>
        <a:off x="3347216" y="879147"/>
        <a:ext cx="165967" cy="225708"/>
      </dsp:txXfrm>
    </dsp:sp>
    <dsp:sp modelId="{08820F79-57B3-4AFD-9E8A-6580F06FC16C}">
      <dsp:nvSpPr>
        <dsp:cNvPr id="0" name=""/>
        <dsp:cNvSpPr/>
      </dsp:nvSpPr>
      <dsp:spPr>
        <a:xfrm>
          <a:off x="3422191" y="984493"/>
          <a:ext cx="1529478" cy="1114609"/>
        </a:xfrm>
        <a:prstGeom prst="ellipse">
          <a:avLst/>
        </a:prstGeom>
        <a:solidFill>
          <a:srgbClr val="00B0F0">
            <a:alpha val="80000"/>
          </a:srgb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700" tIns="12700" rIns="12700" bIns="12700" numCol="1" spcCol="1270" anchor="ctr" anchorCtr="0">
          <a:noAutofit/>
        </a:bodyPr>
        <a:lstStyle/>
        <a:p>
          <a:pPr lvl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000" b="1" kern="1200" dirty="0" smtClean="0">
              <a:solidFill>
                <a:schemeClr val="tx1"/>
              </a:solidFill>
            </a:rPr>
            <a:t>Educación</a:t>
          </a:r>
          <a:endParaRPr lang="es-ES" sz="1000" b="1" kern="1200" dirty="0">
            <a:solidFill>
              <a:schemeClr val="tx1"/>
            </a:solidFill>
          </a:endParaRPr>
        </a:p>
      </dsp:txBody>
      <dsp:txXfrm>
        <a:off x="3646178" y="1147724"/>
        <a:ext cx="1081504" cy="788147"/>
      </dsp:txXfrm>
    </dsp:sp>
    <dsp:sp modelId="{333A0CFB-6F2C-41EC-9B3F-20A542EFA352}">
      <dsp:nvSpPr>
        <dsp:cNvPr id="0" name=""/>
        <dsp:cNvSpPr/>
      </dsp:nvSpPr>
      <dsp:spPr>
        <a:xfrm rot="6480000">
          <a:off x="3783973" y="2148121"/>
          <a:ext cx="289673" cy="376180"/>
        </a:xfrm>
        <a:prstGeom prst="rightArrow">
          <a:avLst>
            <a:gd name="adj1" fmla="val 60000"/>
            <a:gd name="adj2" fmla="val 50000"/>
          </a:avLst>
        </a:prstGeom>
        <a:solidFill>
          <a:srgbClr val="FFC000"/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900" kern="1200"/>
        </a:p>
      </dsp:txBody>
      <dsp:txXfrm rot="10800000">
        <a:off x="3840851" y="2182033"/>
        <a:ext cx="202771" cy="225708"/>
      </dsp:txXfrm>
    </dsp:sp>
    <dsp:sp modelId="{43CA3B94-CFD1-458A-AA57-222776807665}">
      <dsp:nvSpPr>
        <dsp:cNvPr id="0" name=""/>
        <dsp:cNvSpPr/>
      </dsp:nvSpPr>
      <dsp:spPr>
        <a:xfrm>
          <a:off x="3112307" y="2576634"/>
          <a:ext cx="1114609" cy="1114609"/>
        </a:xfrm>
        <a:prstGeom prst="ellipse">
          <a:avLst/>
        </a:prstGeom>
        <a:solidFill>
          <a:srgbClr val="00B0F0">
            <a:alpha val="70000"/>
          </a:srgb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5240" tIns="15240" rIns="15240" bIns="15240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200" b="1" kern="1200" dirty="0" smtClean="0">
              <a:solidFill>
                <a:schemeClr val="tx1"/>
              </a:solidFill>
            </a:rPr>
            <a:t>Cultura</a:t>
          </a:r>
          <a:endParaRPr lang="es-ES" sz="1200" b="1" kern="1200" dirty="0">
            <a:solidFill>
              <a:schemeClr val="tx1"/>
            </a:solidFill>
          </a:endParaRPr>
        </a:p>
      </dsp:txBody>
      <dsp:txXfrm>
        <a:off x="3275538" y="2739865"/>
        <a:ext cx="788147" cy="788147"/>
      </dsp:txXfrm>
    </dsp:sp>
    <dsp:sp modelId="{DEFD99EA-C9F7-4CCE-BCA1-94478C9335DF}">
      <dsp:nvSpPr>
        <dsp:cNvPr id="0" name=""/>
        <dsp:cNvSpPr/>
      </dsp:nvSpPr>
      <dsp:spPr>
        <a:xfrm rot="10800000">
          <a:off x="2692708" y="2945848"/>
          <a:ext cx="296516" cy="376180"/>
        </a:xfrm>
        <a:prstGeom prst="rightArrow">
          <a:avLst>
            <a:gd name="adj1" fmla="val 60000"/>
            <a:gd name="adj2" fmla="val 50000"/>
          </a:avLst>
        </a:prstGeom>
        <a:solidFill>
          <a:srgbClr val="FFC000"/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900" kern="1200"/>
        </a:p>
      </dsp:txBody>
      <dsp:txXfrm rot="10800000">
        <a:off x="2781663" y="3021084"/>
        <a:ext cx="207561" cy="225708"/>
      </dsp:txXfrm>
    </dsp:sp>
    <dsp:sp modelId="{48B5144B-814B-4265-91AA-935130793D45}">
      <dsp:nvSpPr>
        <dsp:cNvPr id="0" name=""/>
        <dsp:cNvSpPr/>
      </dsp:nvSpPr>
      <dsp:spPr>
        <a:xfrm>
          <a:off x="1438232" y="2576634"/>
          <a:ext cx="1114609" cy="1114609"/>
        </a:xfrm>
        <a:prstGeom prst="ellipse">
          <a:avLst/>
        </a:prstGeom>
        <a:solidFill>
          <a:srgbClr val="00B0F0">
            <a:alpha val="60000"/>
          </a:srgb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970" tIns="13970" rIns="13970" bIns="13970" numCol="1" spcCol="1270" anchor="ctr" anchorCtr="0">
          <a:noAutofit/>
        </a:bodyPr>
        <a:lstStyle/>
        <a:p>
          <a:pPr lvl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100" b="1" kern="1200" dirty="0" smtClean="0">
              <a:solidFill>
                <a:schemeClr val="tx1"/>
              </a:solidFill>
            </a:rPr>
            <a:t>Deporte y Recreación</a:t>
          </a:r>
          <a:endParaRPr lang="es-ES" sz="1100" b="1" kern="1200" dirty="0">
            <a:solidFill>
              <a:schemeClr val="tx1"/>
            </a:solidFill>
          </a:endParaRPr>
        </a:p>
      </dsp:txBody>
      <dsp:txXfrm>
        <a:off x="1601463" y="2739865"/>
        <a:ext cx="788147" cy="788147"/>
      </dsp:txXfrm>
    </dsp:sp>
    <dsp:sp modelId="{84D3DFE4-92E1-48BA-A21F-CB3C182DF8EB}">
      <dsp:nvSpPr>
        <dsp:cNvPr id="0" name=""/>
        <dsp:cNvSpPr/>
      </dsp:nvSpPr>
      <dsp:spPr>
        <a:xfrm rot="15120000">
          <a:off x="1595829" y="2162892"/>
          <a:ext cx="290619" cy="376180"/>
        </a:xfrm>
        <a:prstGeom prst="rightArrow">
          <a:avLst>
            <a:gd name="adj1" fmla="val 60000"/>
            <a:gd name="adj2" fmla="val 50000"/>
          </a:avLst>
        </a:prstGeom>
        <a:solidFill>
          <a:srgbClr val="FFC000"/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900" kern="1200"/>
        </a:p>
      </dsp:txBody>
      <dsp:txXfrm rot="10800000">
        <a:off x="1652893" y="2279587"/>
        <a:ext cx="203433" cy="225708"/>
      </dsp:txXfrm>
    </dsp:sp>
    <dsp:sp modelId="{3ECFA8C4-655F-4EC7-8AE5-7D0E71B6F82D}">
      <dsp:nvSpPr>
        <dsp:cNvPr id="0" name=""/>
        <dsp:cNvSpPr/>
      </dsp:nvSpPr>
      <dsp:spPr>
        <a:xfrm>
          <a:off x="755132" y="984493"/>
          <a:ext cx="1446172" cy="1114609"/>
        </a:xfrm>
        <a:prstGeom prst="ellipse">
          <a:avLst/>
        </a:prstGeom>
        <a:solidFill>
          <a:srgbClr val="00B0F0">
            <a:alpha val="50000"/>
          </a:srgb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700" tIns="12700" rIns="12700" bIns="12700" numCol="1" spcCol="1270" anchor="ctr" anchorCtr="0">
          <a:noAutofit/>
        </a:bodyPr>
        <a:lstStyle/>
        <a:p>
          <a:pPr lvl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000" b="1" kern="1200" dirty="0" smtClean="0">
              <a:solidFill>
                <a:schemeClr val="tx1"/>
              </a:solidFill>
            </a:rPr>
            <a:t>Grupos Vulnerables</a:t>
          </a:r>
          <a:endParaRPr lang="es-ES" sz="1000" b="1" kern="1200" dirty="0">
            <a:solidFill>
              <a:schemeClr val="tx1"/>
            </a:solidFill>
          </a:endParaRPr>
        </a:p>
      </dsp:txBody>
      <dsp:txXfrm>
        <a:off x="966919" y="1147724"/>
        <a:ext cx="1022598" cy="788147"/>
      </dsp:txXfrm>
    </dsp:sp>
    <dsp:sp modelId="{5755C99F-BD66-42F8-8DA6-8D1EEAB8B10E}">
      <dsp:nvSpPr>
        <dsp:cNvPr id="0" name=""/>
        <dsp:cNvSpPr/>
      </dsp:nvSpPr>
      <dsp:spPr>
        <a:xfrm rot="19440000">
          <a:off x="2063786" y="838470"/>
          <a:ext cx="247192" cy="376180"/>
        </a:xfrm>
        <a:prstGeom prst="rightArrow">
          <a:avLst>
            <a:gd name="adj1" fmla="val 60000"/>
            <a:gd name="adj2" fmla="val 50000"/>
          </a:avLst>
        </a:prstGeom>
        <a:solidFill>
          <a:srgbClr val="FFC000"/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900" kern="1200"/>
        </a:p>
      </dsp:txBody>
      <dsp:txXfrm>
        <a:off x="2070867" y="935500"/>
        <a:ext cx="173034" cy="225708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E860D375-4FAF-4214-AF98-112C0681C095}">
      <dsp:nvSpPr>
        <dsp:cNvPr id="0" name=""/>
        <dsp:cNvSpPr/>
      </dsp:nvSpPr>
      <dsp:spPr>
        <a:xfrm rot="5400000">
          <a:off x="2655334" y="92619"/>
          <a:ext cx="1415520" cy="1231503"/>
        </a:xfrm>
        <a:prstGeom prst="hexagon">
          <a:avLst>
            <a:gd name="adj" fmla="val 25000"/>
            <a:gd name="vf" fmla="val 115470"/>
          </a:avLst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75260" tIns="175260" rIns="175260" bIns="175260" numCol="1" spcCol="1270" anchor="ctr" anchorCtr="0">
          <a:noAutofit/>
        </a:bodyPr>
        <a:lstStyle/>
        <a:p>
          <a:pPr lvl="0" algn="just" defTabSz="20447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4600" kern="1200" dirty="0"/>
        </a:p>
      </dsp:txBody>
      <dsp:txXfrm rot="-5400000">
        <a:off x="2939251" y="221196"/>
        <a:ext cx="847685" cy="974350"/>
      </dsp:txXfrm>
    </dsp:sp>
    <dsp:sp modelId="{03379437-9D7A-48DA-8474-812AE141F52B}">
      <dsp:nvSpPr>
        <dsp:cNvPr id="0" name=""/>
        <dsp:cNvSpPr/>
      </dsp:nvSpPr>
      <dsp:spPr>
        <a:xfrm>
          <a:off x="4016216" y="283715"/>
          <a:ext cx="1579721" cy="8493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lvl="0" algn="just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1100" kern="1200" dirty="0"/>
        </a:p>
      </dsp:txBody>
      <dsp:txXfrm>
        <a:off x="4016216" y="283715"/>
        <a:ext cx="1579721" cy="849312"/>
      </dsp:txXfrm>
    </dsp:sp>
    <dsp:sp modelId="{27F5C02A-B3EC-494C-BE8E-6B225B76E1F0}">
      <dsp:nvSpPr>
        <dsp:cNvPr id="0" name=""/>
        <dsp:cNvSpPr/>
      </dsp:nvSpPr>
      <dsp:spPr>
        <a:xfrm rot="5400000">
          <a:off x="1325311" y="92619"/>
          <a:ext cx="1415520" cy="1231503"/>
        </a:xfrm>
        <a:prstGeom prst="hexagon">
          <a:avLst>
            <a:gd name="adj" fmla="val 25000"/>
            <a:gd name="vf" fmla="val 115470"/>
          </a:avLst>
        </a:prstGeom>
        <a:solidFill>
          <a:schemeClr val="accent3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600" kern="1200"/>
        </a:p>
      </dsp:txBody>
      <dsp:txXfrm rot="-5400000">
        <a:off x="1609228" y="221196"/>
        <a:ext cx="847685" cy="974350"/>
      </dsp:txXfrm>
    </dsp:sp>
    <dsp:sp modelId="{D28B443E-71B9-44BF-AC33-5361371827DC}">
      <dsp:nvSpPr>
        <dsp:cNvPr id="0" name=""/>
        <dsp:cNvSpPr/>
      </dsp:nvSpPr>
      <dsp:spPr>
        <a:xfrm rot="5400000">
          <a:off x="1987774" y="1294113"/>
          <a:ext cx="1415520" cy="1231503"/>
        </a:xfrm>
        <a:prstGeom prst="hexagon">
          <a:avLst>
            <a:gd name="adj" fmla="val 25000"/>
            <a:gd name="vf" fmla="val 115470"/>
          </a:avLst>
        </a:prstGeom>
        <a:blipFill rotWithShape="0">
          <a:blip xmlns:r="http://schemas.openxmlformats.org/officeDocument/2006/relationships" r:embed="rId2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75260" tIns="175260" rIns="175260" bIns="175260" numCol="1" spcCol="1270" anchor="ctr" anchorCtr="0">
          <a:noAutofit/>
        </a:bodyPr>
        <a:lstStyle/>
        <a:p>
          <a:pPr lvl="0" algn="just" defTabSz="20447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4600" kern="1200" dirty="0"/>
        </a:p>
      </dsp:txBody>
      <dsp:txXfrm rot="-5400000">
        <a:off x="2271691" y="1422690"/>
        <a:ext cx="847685" cy="974350"/>
      </dsp:txXfrm>
    </dsp:sp>
    <dsp:sp modelId="{2ECF70FE-50EA-4002-8D5D-DF5E100C41C2}">
      <dsp:nvSpPr>
        <dsp:cNvPr id="0" name=""/>
        <dsp:cNvSpPr/>
      </dsp:nvSpPr>
      <dsp:spPr>
        <a:xfrm>
          <a:off x="500062" y="1485209"/>
          <a:ext cx="1528762" cy="8493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lvl="0" algn="just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100" b="1" kern="1200" dirty="0" smtClean="0">
              <a:latin typeface="Cambria" pitchFamily="18" charset="0"/>
            </a:rPr>
            <a:t>Mantener la alimentación escolar anualmente a 1727 niños, niñas y adolescentes.</a:t>
          </a:r>
          <a:endParaRPr lang="es-ES" sz="1100" b="1" kern="1200" dirty="0">
            <a:latin typeface="Cambria" pitchFamily="18" charset="0"/>
          </a:endParaRPr>
        </a:p>
      </dsp:txBody>
      <dsp:txXfrm>
        <a:off x="500062" y="1485209"/>
        <a:ext cx="1528762" cy="849312"/>
      </dsp:txXfrm>
    </dsp:sp>
    <dsp:sp modelId="{316A1110-D539-4153-946E-F06E2AAF34DA}">
      <dsp:nvSpPr>
        <dsp:cNvPr id="0" name=""/>
        <dsp:cNvSpPr/>
      </dsp:nvSpPr>
      <dsp:spPr>
        <a:xfrm rot="5400000">
          <a:off x="3317798" y="1294113"/>
          <a:ext cx="1415520" cy="1231503"/>
        </a:xfrm>
        <a:prstGeom prst="hexagon">
          <a:avLst>
            <a:gd name="adj" fmla="val 25000"/>
            <a:gd name="vf" fmla="val 115470"/>
          </a:avLst>
        </a:prstGeom>
        <a:solidFill>
          <a:schemeClr val="accent5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600" kern="1200"/>
        </a:p>
      </dsp:txBody>
      <dsp:txXfrm rot="-5400000">
        <a:off x="3601715" y="1422690"/>
        <a:ext cx="847685" cy="974350"/>
      </dsp:txXfrm>
    </dsp:sp>
    <dsp:sp modelId="{1001C005-A6A9-494A-ABE6-57847CD4D600}">
      <dsp:nvSpPr>
        <dsp:cNvPr id="0" name=""/>
        <dsp:cNvSpPr/>
      </dsp:nvSpPr>
      <dsp:spPr>
        <a:xfrm rot="5400000">
          <a:off x="2662144" y="2375636"/>
          <a:ext cx="1415520" cy="1472668"/>
        </a:xfrm>
        <a:prstGeom prst="hexagon">
          <a:avLst>
            <a:gd name="adj" fmla="val 25000"/>
            <a:gd name="vf" fmla="val 115470"/>
          </a:avLst>
        </a:prstGeom>
        <a:solidFill>
          <a:schemeClr val="accent6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8100" tIns="38100" rIns="38100" bIns="38100" numCol="1" spcCol="1270" anchor="ctr" anchorCtr="0">
          <a:noAutofit/>
        </a:bodyPr>
        <a:lstStyle/>
        <a:p>
          <a:pPr lvl="0" algn="just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000" kern="1200" dirty="0" smtClean="0">
              <a:solidFill>
                <a:schemeClr val="tx1"/>
              </a:solidFill>
              <a:latin typeface="Cambria" pitchFamily="18" charset="0"/>
            </a:rPr>
            <a:t>Dotar a las 31 sedes educativas para prestar el servicio de alimentación escolar</a:t>
          </a:r>
          <a:endParaRPr lang="es-ES" sz="1000" kern="1200" dirty="0">
            <a:solidFill>
              <a:schemeClr val="tx1"/>
            </a:solidFill>
            <a:latin typeface="Cambria" pitchFamily="18" charset="0"/>
          </a:endParaRPr>
        </a:p>
      </dsp:txBody>
      <dsp:txXfrm rot="-5400000">
        <a:off x="2879015" y="2640130"/>
        <a:ext cx="981778" cy="943680"/>
      </dsp:txXfrm>
    </dsp:sp>
    <dsp:sp modelId="{E5926CC8-438F-4E70-8107-42D6210B1346}">
      <dsp:nvSpPr>
        <dsp:cNvPr id="0" name=""/>
        <dsp:cNvSpPr/>
      </dsp:nvSpPr>
      <dsp:spPr>
        <a:xfrm>
          <a:off x="4016216" y="2686703"/>
          <a:ext cx="1579721" cy="8493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lvl="0" algn="just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1100" kern="1200" dirty="0"/>
        </a:p>
      </dsp:txBody>
      <dsp:txXfrm>
        <a:off x="4016216" y="2686703"/>
        <a:ext cx="1579721" cy="849312"/>
      </dsp:txXfrm>
    </dsp:sp>
    <dsp:sp modelId="{561C1B45-E68A-40D3-9653-8CDA684E2039}">
      <dsp:nvSpPr>
        <dsp:cNvPr id="0" name=""/>
        <dsp:cNvSpPr/>
      </dsp:nvSpPr>
      <dsp:spPr>
        <a:xfrm rot="5400000">
          <a:off x="1325311" y="2410504"/>
          <a:ext cx="1415520" cy="1401709"/>
        </a:xfrm>
        <a:prstGeom prst="hexagon">
          <a:avLst>
            <a:gd name="adj" fmla="val 25000"/>
            <a:gd name="vf" fmla="val 115470"/>
          </a:avLst>
        </a:prstGeom>
        <a:blipFill rotWithShape="0">
          <a:blip xmlns:r="http://schemas.openxmlformats.org/officeDocument/2006/relationships" r:embed="rId3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600" kern="1200"/>
        </a:p>
      </dsp:txBody>
      <dsp:txXfrm rot="-5400000">
        <a:off x="1564694" y="2638368"/>
        <a:ext cx="936753" cy="945982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E860D375-4FAF-4214-AF98-112C0681C095}">
      <dsp:nvSpPr>
        <dsp:cNvPr id="0" name=""/>
        <dsp:cNvSpPr/>
      </dsp:nvSpPr>
      <dsp:spPr>
        <a:xfrm rot="5400000">
          <a:off x="2655334" y="92619"/>
          <a:ext cx="1415520" cy="1231503"/>
        </a:xfrm>
        <a:prstGeom prst="hexagon">
          <a:avLst>
            <a:gd name="adj" fmla="val 25000"/>
            <a:gd name="vf" fmla="val 115470"/>
          </a:avLst>
        </a:prstGeom>
        <a:solidFill>
          <a:schemeClr val="accent2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just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800" b="1" kern="1200" dirty="0" smtClean="0">
              <a:solidFill>
                <a:schemeClr val="tx1"/>
              </a:solidFill>
              <a:latin typeface="Cambria" pitchFamily="18" charset="0"/>
            </a:rPr>
            <a:t>Construir 270 m2 de aula educativa para mejorar la atención escolarizada en el cuatrienio.</a:t>
          </a:r>
          <a:endParaRPr lang="es-ES" sz="800" b="1" kern="1200" dirty="0">
            <a:solidFill>
              <a:schemeClr val="tx1"/>
            </a:solidFill>
            <a:latin typeface="Cambria" pitchFamily="18" charset="0"/>
          </a:endParaRPr>
        </a:p>
      </dsp:txBody>
      <dsp:txXfrm rot="-5400000">
        <a:off x="2939251" y="221196"/>
        <a:ext cx="847685" cy="974350"/>
      </dsp:txXfrm>
    </dsp:sp>
    <dsp:sp modelId="{03379437-9D7A-48DA-8474-812AE141F52B}">
      <dsp:nvSpPr>
        <dsp:cNvPr id="0" name=""/>
        <dsp:cNvSpPr/>
      </dsp:nvSpPr>
      <dsp:spPr>
        <a:xfrm>
          <a:off x="4016216" y="283715"/>
          <a:ext cx="1579721" cy="8493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lvl="0" algn="just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100" b="1" kern="1200" dirty="0" smtClean="0">
              <a:solidFill>
                <a:schemeClr val="tx1"/>
              </a:solidFill>
              <a:latin typeface="Cambria" pitchFamily="18" charset="0"/>
            </a:rPr>
            <a:t>Mantener la infraestructura de las 31 sedes educativas</a:t>
          </a:r>
          <a:endParaRPr lang="es-ES" sz="1100" b="1" kern="1200" dirty="0">
            <a:solidFill>
              <a:schemeClr val="tx1"/>
            </a:solidFill>
            <a:latin typeface="Cambria" pitchFamily="18" charset="0"/>
          </a:endParaRPr>
        </a:p>
      </dsp:txBody>
      <dsp:txXfrm>
        <a:off x="4016216" y="283715"/>
        <a:ext cx="1579721" cy="849312"/>
      </dsp:txXfrm>
    </dsp:sp>
    <dsp:sp modelId="{27F5C02A-B3EC-494C-BE8E-6B225B76E1F0}">
      <dsp:nvSpPr>
        <dsp:cNvPr id="0" name=""/>
        <dsp:cNvSpPr/>
      </dsp:nvSpPr>
      <dsp:spPr>
        <a:xfrm rot="5400000">
          <a:off x="1325311" y="92619"/>
          <a:ext cx="1415520" cy="1231503"/>
        </a:xfrm>
        <a:prstGeom prst="hexagon">
          <a:avLst>
            <a:gd name="adj" fmla="val 25000"/>
            <a:gd name="vf" fmla="val 115470"/>
          </a:avLst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600" kern="1200"/>
        </a:p>
      </dsp:txBody>
      <dsp:txXfrm rot="-5400000">
        <a:off x="1609228" y="221196"/>
        <a:ext cx="847685" cy="974350"/>
      </dsp:txXfrm>
    </dsp:sp>
    <dsp:sp modelId="{D28B443E-71B9-44BF-AC33-5361371827DC}">
      <dsp:nvSpPr>
        <dsp:cNvPr id="0" name=""/>
        <dsp:cNvSpPr/>
      </dsp:nvSpPr>
      <dsp:spPr>
        <a:xfrm rot="5400000">
          <a:off x="1987774" y="1294113"/>
          <a:ext cx="1415520" cy="1231503"/>
        </a:xfrm>
        <a:prstGeom prst="hexagon">
          <a:avLst>
            <a:gd name="adj" fmla="val 25000"/>
            <a:gd name="vf" fmla="val 115470"/>
          </a:avLst>
        </a:prstGeom>
        <a:blipFill rotWithShape="0">
          <a:blip xmlns:r="http://schemas.openxmlformats.org/officeDocument/2006/relationships" r:embed="rId2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just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800" kern="1200" dirty="0"/>
        </a:p>
      </dsp:txBody>
      <dsp:txXfrm rot="-5400000">
        <a:off x="2271691" y="1422690"/>
        <a:ext cx="847685" cy="974350"/>
      </dsp:txXfrm>
    </dsp:sp>
    <dsp:sp modelId="{2ECF70FE-50EA-4002-8D5D-DF5E100C41C2}">
      <dsp:nvSpPr>
        <dsp:cNvPr id="0" name=""/>
        <dsp:cNvSpPr/>
      </dsp:nvSpPr>
      <dsp:spPr>
        <a:xfrm>
          <a:off x="500062" y="1485209"/>
          <a:ext cx="1528762" cy="8493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1910" tIns="41910" rIns="41910" bIns="41910" numCol="1" spcCol="1270" anchor="ctr" anchorCtr="0">
          <a:noAutofit/>
        </a:bodyPr>
        <a:lstStyle/>
        <a:p>
          <a:pPr lvl="0" algn="just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100" b="1" kern="1200" dirty="0" smtClean="0">
              <a:solidFill>
                <a:schemeClr val="tx1"/>
              </a:solidFill>
              <a:latin typeface="Cambria" pitchFamily="18" charset="0"/>
            </a:rPr>
            <a:t>Adecuar un predio de  propiedad del municipio para la infraestructura educativa</a:t>
          </a:r>
          <a:endParaRPr lang="es-ES" sz="1100" b="1" kern="1200" dirty="0">
            <a:solidFill>
              <a:schemeClr val="tx1"/>
            </a:solidFill>
            <a:latin typeface="Cambria" pitchFamily="18" charset="0"/>
          </a:endParaRPr>
        </a:p>
      </dsp:txBody>
      <dsp:txXfrm>
        <a:off x="500062" y="1485209"/>
        <a:ext cx="1528762" cy="849312"/>
      </dsp:txXfrm>
    </dsp:sp>
    <dsp:sp modelId="{316A1110-D539-4153-946E-F06E2AAF34DA}">
      <dsp:nvSpPr>
        <dsp:cNvPr id="0" name=""/>
        <dsp:cNvSpPr/>
      </dsp:nvSpPr>
      <dsp:spPr>
        <a:xfrm rot="5400000">
          <a:off x="3317798" y="1294113"/>
          <a:ext cx="1415520" cy="1231503"/>
        </a:xfrm>
        <a:prstGeom prst="hexagon">
          <a:avLst>
            <a:gd name="adj" fmla="val 25000"/>
            <a:gd name="vf" fmla="val 115470"/>
          </a:avLst>
        </a:prstGeom>
        <a:blipFill rotWithShape="0">
          <a:blip xmlns:r="http://schemas.openxmlformats.org/officeDocument/2006/relationships" r:embed="rId3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600" kern="1200"/>
        </a:p>
      </dsp:txBody>
      <dsp:txXfrm rot="-5400000">
        <a:off x="3601715" y="1422690"/>
        <a:ext cx="847685" cy="974350"/>
      </dsp:txXfrm>
    </dsp:sp>
    <dsp:sp modelId="{1001C005-A6A9-494A-ABE6-57847CD4D600}">
      <dsp:nvSpPr>
        <dsp:cNvPr id="0" name=""/>
        <dsp:cNvSpPr/>
      </dsp:nvSpPr>
      <dsp:spPr>
        <a:xfrm rot="5400000">
          <a:off x="2655334" y="2306572"/>
          <a:ext cx="1415520" cy="1609574"/>
        </a:xfrm>
        <a:prstGeom prst="hexagon">
          <a:avLst>
            <a:gd name="adj" fmla="val 25000"/>
            <a:gd name="vf" fmla="val 115470"/>
          </a:avLst>
        </a:prstGeom>
        <a:solidFill>
          <a:schemeClr val="accent6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8100" tIns="38100" rIns="38100" bIns="38100" numCol="1" spcCol="1270" anchor="ctr" anchorCtr="0">
          <a:noAutofit/>
        </a:bodyPr>
        <a:lstStyle/>
        <a:p>
          <a:pPr lvl="0" algn="just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000" b="1" kern="1200" dirty="0" smtClean="0">
              <a:solidFill>
                <a:schemeClr val="tx1"/>
              </a:solidFill>
              <a:latin typeface="Cambria" pitchFamily="18" charset="0"/>
            </a:rPr>
            <a:t>Construir un cerramiento para una institución educativa en el cuatrienio .</a:t>
          </a:r>
        </a:p>
      </dsp:txBody>
      <dsp:txXfrm rot="-5400000">
        <a:off x="2826569" y="2639519"/>
        <a:ext cx="1073050" cy="943680"/>
      </dsp:txXfrm>
    </dsp:sp>
    <dsp:sp modelId="{E5926CC8-438F-4E70-8107-42D6210B1346}">
      <dsp:nvSpPr>
        <dsp:cNvPr id="0" name=""/>
        <dsp:cNvSpPr/>
      </dsp:nvSpPr>
      <dsp:spPr>
        <a:xfrm>
          <a:off x="4016216" y="2686703"/>
          <a:ext cx="1579721" cy="8493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just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800" kern="1200" dirty="0"/>
        </a:p>
      </dsp:txBody>
      <dsp:txXfrm>
        <a:off x="4016216" y="2686703"/>
        <a:ext cx="1579721" cy="849312"/>
      </dsp:txXfrm>
    </dsp:sp>
    <dsp:sp modelId="{561C1B45-E68A-40D3-9653-8CDA684E2039}">
      <dsp:nvSpPr>
        <dsp:cNvPr id="0" name=""/>
        <dsp:cNvSpPr/>
      </dsp:nvSpPr>
      <dsp:spPr>
        <a:xfrm rot="5400000">
          <a:off x="1325311" y="2410504"/>
          <a:ext cx="1415520" cy="1401709"/>
        </a:xfrm>
        <a:prstGeom prst="hexagon">
          <a:avLst>
            <a:gd name="adj" fmla="val 25000"/>
            <a:gd name="vf" fmla="val 115470"/>
          </a:avLst>
        </a:prstGeom>
        <a:blipFill rotWithShape="0">
          <a:blip xmlns:r="http://schemas.openxmlformats.org/officeDocument/2006/relationships" r:embed="rId4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600" kern="1200"/>
        </a:p>
      </dsp:txBody>
      <dsp:txXfrm rot="-5400000">
        <a:off x="1564694" y="2638368"/>
        <a:ext cx="936753" cy="945982"/>
      </dsp:txXfrm>
    </dsp:sp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0C5A7E48-189B-4CDA-A2B6-D665820041F2}">
      <dsp:nvSpPr>
        <dsp:cNvPr id="0" name=""/>
        <dsp:cNvSpPr/>
      </dsp:nvSpPr>
      <dsp:spPr>
        <a:xfrm>
          <a:off x="-4594335" y="-704407"/>
          <a:ext cx="5472816" cy="5472816"/>
        </a:xfrm>
        <a:prstGeom prst="blockArc">
          <a:avLst>
            <a:gd name="adj1" fmla="val 18900000"/>
            <a:gd name="adj2" fmla="val 2700000"/>
            <a:gd name="adj3" fmla="val 395"/>
          </a:avLst>
        </a:prstGeom>
        <a:noFill/>
        <a:ln w="25400" cap="flat" cmpd="sng" algn="ctr">
          <a:solidFill>
            <a:schemeClr val="accent2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F532889E-2495-4166-942C-6CE660801C2E}">
      <dsp:nvSpPr>
        <dsp:cNvPr id="0" name=""/>
        <dsp:cNvSpPr/>
      </dsp:nvSpPr>
      <dsp:spPr>
        <a:xfrm>
          <a:off x="460128" y="312440"/>
          <a:ext cx="5580684" cy="625205"/>
        </a:xfrm>
        <a:prstGeom prst="rect">
          <a:avLst/>
        </a:prstGeom>
        <a:gradFill rotWithShape="0">
          <a:gsLst>
            <a:gs pos="0">
              <a:schemeClr val="accent2">
                <a:hueOff val="0"/>
                <a:satOff val="0"/>
                <a:lumOff val="0"/>
                <a:alphaOff val="0"/>
                <a:tint val="50000"/>
                <a:satMod val="300000"/>
              </a:schemeClr>
            </a:gs>
            <a:gs pos="35000">
              <a:schemeClr val="accent2">
                <a:hueOff val="0"/>
                <a:satOff val="0"/>
                <a:lumOff val="0"/>
                <a:alphaOff val="0"/>
                <a:tint val="37000"/>
                <a:satMod val="300000"/>
              </a:schemeClr>
            </a:gs>
            <a:gs pos="100000">
              <a:schemeClr val="accent2">
                <a:hueOff val="0"/>
                <a:satOff val="0"/>
                <a:lumOff val="0"/>
                <a:alphaOff val="0"/>
                <a:tint val="15000"/>
                <a:satMod val="350000"/>
              </a:schemeClr>
            </a:gs>
          </a:gsLst>
          <a:lin ang="16200000" scaled="1"/>
        </a:gradFill>
        <a:ln>
          <a:noFill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496257" tIns="43180" rIns="43180" bIns="43180" numCol="1" spcCol="1270" anchor="ctr" anchorCtr="0">
          <a:noAutofit/>
        </a:bodyPr>
        <a:lstStyle/>
        <a:p>
          <a:pPr lvl="0" algn="just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700" b="1" kern="1200" dirty="0" smtClean="0">
              <a:latin typeface="Cambria" pitchFamily="18" charset="0"/>
            </a:rPr>
            <a:t>Implementación del 40% plan de seguridad alimentaria</a:t>
          </a:r>
          <a:endParaRPr lang="es-ES" sz="1700" b="1" kern="1200" dirty="0">
            <a:latin typeface="Cambria" pitchFamily="18" charset="0"/>
          </a:endParaRPr>
        </a:p>
      </dsp:txBody>
      <dsp:txXfrm>
        <a:off x="460128" y="312440"/>
        <a:ext cx="5580684" cy="625205"/>
      </dsp:txXfrm>
    </dsp:sp>
    <dsp:sp modelId="{80BE960C-0076-4286-9DE5-F7923276D068}">
      <dsp:nvSpPr>
        <dsp:cNvPr id="0" name=""/>
        <dsp:cNvSpPr/>
      </dsp:nvSpPr>
      <dsp:spPr>
        <a:xfrm>
          <a:off x="69375" y="234289"/>
          <a:ext cx="781507" cy="781507"/>
        </a:xfrm>
        <a:prstGeom prst="ellipse">
          <a:avLst/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 w="9525" cap="flat" cmpd="sng" algn="ctr">
          <a:solidFill>
            <a:schemeClr val="accent2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2">
          <a:scrgbClr r="0" g="0" b="0"/>
        </a:fillRef>
        <a:effectRef idx="0">
          <a:scrgbClr r="0" g="0" b="0"/>
        </a:effectRef>
        <a:fontRef idx="minor"/>
      </dsp:style>
    </dsp:sp>
    <dsp:sp modelId="{24B73580-A37B-45EC-BC79-CFCE13A2FB1E}">
      <dsp:nvSpPr>
        <dsp:cNvPr id="0" name=""/>
        <dsp:cNvSpPr/>
      </dsp:nvSpPr>
      <dsp:spPr>
        <a:xfrm>
          <a:off x="818573" y="1250411"/>
          <a:ext cx="5222240" cy="625205"/>
        </a:xfrm>
        <a:prstGeom prst="rect">
          <a:avLst/>
        </a:prstGeom>
        <a:gradFill rotWithShape="0">
          <a:gsLst>
            <a:gs pos="0">
              <a:schemeClr val="accent3">
                <a:hueOff val="0"/>
                <a:satOff val="0"/>
                <a:lumOff val="0"/>
                <a:alphaOff val="0"/>
                <a:tint val="50000"/>
                <a:satMod val="300000"/>
              </a:schemeClr>
            </a:gs>
            <a:gs pos="35000">
              <a:schemeClr val="accent3">
                <a:hueOff val="0"/>
                <a:satOff val="0"/>
                <a:lumOff val="0"/>
                <a:alphaOff val="0"/>
                <a:tint val="37000"/>
                <a:satMod val="300000"/>
              </a:schemeClr>
            </a:gs>
            <a:gs pos="100000">
              <a:schemeClr val="accent3">
                <a:hueOff val="0"/>
                <a:satOff val="0"/>
                <a:lumOff val="0"/>
                <a:alphaOff val="0"/>
                <a:tint val="15000"/>
                <a:satMod val="350000"/>
              </a:schemeClr>
            </a:gs>
          </a:gsLst>
          <a:lin ang="16200000" scaled="1"/>
        </a:gradFill>
        <a:ln>
          <a:noFill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496257" tIns="43180" rIns="43180" bIns="43180" numCol="1" spcCol="1270" anchor="ctr" anchorCtr="0">
          <a:noAutofit/>
        </a:bodyPr>
        <a:lstStyle/>
        <a:p>
          <a:pPr lvl="0" algn="just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700" b="1" kern="1200" dirty="0" smtClean="0">
              <a:latin typeface="Cambria" pitchFamily="18" charset="0"/>
            </a:rPr>
            <a:t>Mantener  un programa anual  de salud sexual</a:t>
          </a:r>
          <a:endParaRPr lang="es-ES" sz="1700" b="1" kern="1200" dirty="0">
            <a:latin typeface="Cambria" pitchFamily="18" charset="0"/>
          </a:endParaRPr>
        </a:p>
      </dsp:txBody>
      <dsp:txXfrm>
        <a:off x="818573" y="1250411"/>
        <a:ext cx="5222240" cy="625205"/>
      </dsp:txXfrm>
    </dsp:sp>
    <dsp:sp modelId="{C7FCB5E5-2C28-4E3D-804D-246E141B16C9}">
      <dsp:nvSpPr>
        <dsp:cNvPr id="0" name=""/>
        <dsp:cNvSpPr/>
      </dsp:nvSpPr>
      <dsp:spPr>
        <a:xfrm>
          <a:off x="427819" y="1172260"/>
          <a:ext cx="781507" cy="781507"/>
        </a:xfrm>
        <a:prstGeom prst="ellipse">
          <a:avLst/>
        </a:prstGeom>
        <a:blipFill rotWithShape="0">
          <a:blip xmlns:r="http://schemas.openxmlformats.org/officeDocument/2006/relationships" r:embed="rId2"/>
          <a:stretch>
            <a:fillRect/>
          </a:stretch>
        </a:blipFill>
        <a:ln w="9525" cap="flat" cmpd="sng" algn="ctr">
          <a:solidFill>
            <a:schemeClr val="accent3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2">
          <a:scrgbClr r="0" g="0" b="0"/>
        </a:fillRef>
        <a:effectRef idx="0">
          <a:scrgbClr r="0" g="0" b="0"/>
        </a:effectRef>
        <a:fontRef idx="minor"/>
      </dsp:style>
    </dsp:sp>
    <dsp:sp modelId="{66C25445-2D63-4C25-95B9-332EC401A03D}">
      <dsp:nvSpPr>
        <dsp:cNvPr id="0" name=""/>
        <dsp:cNvSpPr/>
      </dsp:nvSpPr>
      <dsp:spPr>
        <a:xfrm>
          <a:off x="818573" y="2188382"/>
          <a:ext cx="5222240" cy="625205"/>
        </a:xfrm>
        <a:prstGeom prst="rect">
          <a:avLst/>
        </a:prstGeom>
        <a:gradFill rotWithShape="0">
          <a:gsLst>
            <a:gs pos="0">
              <a:schemeClr val="accent4">
                <a:hueOff val="0"/>
                <a:satOff val="0"/>
                <a:lumOff val="0"/>
                <a:alphaOff val="0"/>
                <a:tint val="50000"/>
                <a:satMod val="300000"/>
              </a:schemeClr>
            </a:gs>
            <a:gs pos="35000">
              <a:schemeClr val="accent4">
                <a:hueOff val="0"/>
                <a:satOff val="0"/>
                <a:lumOff val="0"/>
                <a:alphaOff val="0"/>
                <a:tint val="37000"/>
                <a:satMod val="300000"/>
              </a:schemeClr>
            </a:gs>
            <a:gs pos="100000">
              <a:schemeClr val="accent4">
                <a:hueOff val="0"/>
                <a:satOff val="0"/>
                <a:lumOff val="0"/>
                <a:alphaOff val="0"/>
                <a:tint val="15000"/>
                <a:satMod val="350000"/>
              </a:schemeClr>
            </a:gs>
          </a:gsLst>
          <a:lin ang="16200000" scaled="1"/>
        </a:gradFill>
        <a:ln>
          <a:noFill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496257" tIns="43180" rIns="43180" bIns="43180" numCol="1" spcCol="1270" anchor="ctr" anchorCtr="0">
          <a:noAutofit/>
        </a:bodyPr>
        <a:lstStyle/>
        <a:p>
          <a:pPr lvl="0" algn="just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700" b="1" kern="1200" dirty="0" smtClean="0">
              <a:latin typeface="Cambria" pitchFamily="18" charset="0"/>
            </a:rPr>
            <a:t>Mantener el programa anualmente  de salud mental y sana convivencia.</a:t>
          </a:r>
          <a:endParaRPr lang="es-ES" sz="1700" b="1" kern="1200" dirty="0">
            <a:latin typeface="Cambria" pitchFamily="18" charset="0"/>
          </a:endParaRPr>
        </a:p>
      </dsp:txBody>
      <dsp:txXfrm>
        <a:off x="818573" y="2188382"/>
        <a:ext cx="5222240" cy="625205"/>
      </dsp:txXfrm>
    </dsp:sp>
    <dsp:sp modelId="{6407663E-CD14-4D84-844B-598533EE0FEE}">
      <dsp:nvSpPr>
        <dsp:cNvPr id="0" name=""/>
        <dsp:cNvSpPr/>
      </dsp:nvSpPr>
      <dsp:spPr>
        <a:xfrm>
          <a:off x="427819" y="2110232"/>
          <a:ext cx="781507" cy="781507"/>
        </a:xfrm>
        <a:prstGeom prst="ellipse">
          <a:avLst/>
        </a:prstGeom>
        <a:blipFill rotWithShape="0">
          <a:blip xmlns:r="http://schemas.openxmlformats.org/officeDocument/2006/relationships" r:embed="rId3"/>
          <a:stretch>
            <a:fillRect/>
          </a:stretch>
        </a:blipFill>
        <a:ln w="9525" cap="flat" cmpd="sng" algn="ctr">
          <a:solidFill>
            <a:schemeClr val="accent4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2">
          <a:scrgbClr r="0" g="0" b="0"/>
        </a:fillRef>
        <a:effectRef idx="0">
          <a:scrgbClr r="0" g="0" b="0"/>
        </a:effectRef>
        <a:fontRef idx="minor"/>
      </dsp:style>
    </dsp:sp>
    <dsp:sp modelId="{60299C98-3644-4107-905D-4380F327F856}">
      <dsp:nvSpPr>
        <dsp:cNvPr id="0" name=""/>
        <dsp:cNvSpPr/>
      </dsp:nvSpPr>
      <dsp:spPr>
        <a:xfrm>
          <a:off x="460128" y="3126353"/>
          <a:ext cx="5580684" cy="625205"/>
        </a:xfrm>
        <a:prstGeom prst="rect">
          <a:avLst/>
        </a:prstGeom>
        <a:gradFill rotWithShape="0">
          <a:gsLst>
            <a:gs pos="0">
              <a:schemeClr val="accent5">
                <a:hueOff val="0"/>
                <a:satOff val="0"/>
                <a:lumOff val="0"/>
                <a:alphaOff val="0"/>
                <a:tint val="50000"/>
                <a:satMod val="300000"/>
              </a:schemeClr>
            </a:gs>
            <a:gs pos="35000">
              <a:schemeClr val="accent5">
                <a:hueOff val="0"/>
                <a:satOff val="0"/>
                <a:lumOff val="0"/>
                <a:alphaOff val="0"/>
                <a:tint val="37000"/>
                <a:satMod val="300000"/>
              </a:schemeClr>
            </a:gs>
            <a:gs pos="100000">
              <a:schemeClr val="accent5">
                <a:hueOff val="0"/>
                <a:satOff val="0"/>
                <a:lumOff val="0"/>
                <a:alphaOff val="0"/>
                <a:tint val="15000"/>
                <a:satMod val="350000"/>
              </a:schemeClr>
            </a:gs>
          </a:gsLst>
          <a:lin ang="16200000" scaled="1"/>
        </a:gradFill>
        <a:ln>
          <a:noFill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496257" tIns="43180" rIns="43180" bIns="43180" numCol="1" spcCol="1270" anchor="ctr" anchorCtr="0">
          <a:noAutofit/>
        </a:bodyPr>
        <a:lstStyle/>
        <a:p>
          <a:pPr lvl="0" algn="just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700" b="1" kern="1200" dirty="0" smtClean="0">
              <a:solidFill>
                <a:schemeClr val="tx1"/>
              </a:solidFill>
              <a:latin typeface="Cambria" pitchFamily="18" charset="0"/>
            </a:rPr>
            <a:t>Mantener 3100 familias con acompañamiento  en educación en salud y prevención de la enfermedad.</a:t>
          </a:r>
          <a:endParaRPr lang="es-ES" sz="1700" b="1" kern="1200" dirty="0">
            <a:solidFill>
              <a:schemeClr val="tx1"/>
            </a:solidFill>
            <a:latin typeface="Cambria" pitchFamily="18" charset="0"/>
          </a:endParaRPr>
        </a:p>
      </dsp:txBody>
      <dsp:txXfrm>
        <a:off x="460128" y="3126353"/>
        <a:ext cx="5580684" cy="625205"/>
      </dsp:txXfrm>
    </dsp:sp>
    <dsp:sp modelId="{1C12C357-0257-4E67-A88C-25B2E4591475}">
      <dsp:nvSpPr>
        <dsp:cNvPr id="0" name=""/>
        <dsp:cNvSpPr/>
      </dsp:nvSpPr>
      <dsp:spPr>
        <a:xfrm>
          <a:off x="69375" y="3048203"/>
          <a:ext cx="781507" cy="781507"/>
        </a:xfrm>
        <a:prstGeom prst="ellipse">
          <a:avLst/>
        </a:prstGeom>
        <a:blipFill rotWithShape="0">
          <a:blip xmlns:r="http://schemas.openxmlformats.org/officeDocument/2006/relationships" r:embed="rId4"/>
          <a:stretch>
            <a:fillRect/>
          </a:stretch>
        </a:blipFill>
        <a:ln w="9525" cap="flat" cmpd="sng" algn="ctr">
          <a:solidFill>
            <a:schemeClr val="accent5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2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drawing5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53916EBB-B280-47DE-A07F-29B747C9C1C6}">
      <dsp:nvSpPr>
        <dsp:cNvPr id="0" name=""/>
        <dsp:cNvSpPr/>
      </dsp:nvSpPr>
      <dsp:spPr>
        <a:xfrm>
          <a:off x="1138134" y="0"/>
          <a:ext cx="3819731" cy="3819731"/>
        </a:xfrm>
        <a:prstGeom prst="quadArrow">
          <a:avLst>
            <a:gd name="adj1" fmla="val 2000"/>
            <a:gd name="adj2" fmla="val 4000"/>
            <a:gd name="adj3" fmla="val 5000"/>
          </a:avLst>
        </a:prstGeom>
        <a:gradFill rotWithShape="0">
          <a:gsLst>
            <a:gs pos="0">
              <a:schemeClr val="accent3">
                <a:tint val="40000"/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3">
                <a:tint val="40000"/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/>
        <a:scene3d>
          <a:camera prst="orthographicFront"/>
          <a:lightRig rig="threePt" dir="t">
            <a:rot lat="0" lon="0" rev="7500000"/>
          </a:lightRig>
        </a:scene3d>
        <a:sp3d z="-152400" extrusionH="63500" prstMaterial="matte">
          <a:bevelT w="144450" h="6350" prst="relaxedInset"/>
          <a:contourClr>
            <a:schemeClr val="bg1"/>
          </a:contourClr>
        </a:sp3d>
      </dsp:spPr>
      <dsp:style>
        <a:lnRef idx="0">
          <a:scrgbClr r="0" g="0" b="0"/>
        </a:lnRef>
        <a:fillRef idx="3">
          <a:scrgbClr r="0" g="0" b="0"/>
        </a:fillRef>
        <a:effectRef idx="0">
          <a:scrgbClr r="0" g="0" b="0"/>
        </a:effectRef>
        <a:fontRef idx="minor"/>
      </dsp:style>
    </dsp:sp>
    <dsp:sp modelId="{AEB83A61-DD46-4D03-9A40-27F485DF9F5C}">
      <dsp:nvSpPr>
        <dsp:cNvPr id="0" name=""/>
        <dsp:cNvSpPr/>
      </dsp:nvSpPr>
      <dsp:spPr>
        <a:xfrm>
          <a:off x="1386417" y="248282"/>
          <a:ext cx="1527892" cy="1527892"/>
        </a:xfrm>
        <a:prstGeom prst="roundRect">
          <a:avLst/>
        </a:prstGeom>
        <a:gradFill rotWithShape="0">
          <a:gsLst>
            <a:gs pos="0">
              <a:schemeClr val="accent3"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3"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45720" tIns="45720" rIns="45720" bIns="45720" numCol="1" spcCol="1270" anchor="ctr" anchorCtr="0">
          <a:noAutofit/>
        </a:bodyPr>
        <a:lstStyle/>
        <a:p>
          <a:pPr lvl="0" algn="just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200" b="1" kern="1200" dirty="0" smtClean="0">
              <a:solidFill>
                <a:schemeClr val="tx1"/>
              </a:solidFill>
              <a:latin typeface="Cambria" pitchFamily="18" charset="0"/>
            </a:rPr>
            <a:t>Mantener la afiliación al régimen subsidiado.</a:t>
          </a:r>
          <a:endParaRPr lang="es-ES" sz="1200" b="1" kern="1200" dirty="0">
            <a:solidFill>
              <a:schemeClr val="tx1"/>
            </a:solidFill>
            <a:latin typeface="Cambria" pitchFamily="18" charset="0"/>
          </a:endParaRPr>
        </a:p>
      </dsp:txBody>
      <dsp:txXfrm>
        <a:off x="1461003" y="322868"/>
        <a:ext cx="1378720" cy="1378720"/>
      </dsp:txXfrm>
    </dsp:sp>
    <dsp:sp modelId="{EE67EC19-C60C-40E1-9926-038065FE3F8E}">
      <dsp:nvSpPr>
        <dsp:cNvPr id="0" name=""/>
        <dsp:cNvSpPr/>
      </dsp:nvSpPr>
      <dsp:spPr>
        <a:xfrm>
          <a:off x="3181690" y="248282"/>
          <a:ext cx="1527892" cy="1527892"/>
        </a:xfrm>
        <a:prstGeom prst="roundRect">
          <a:avLst/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1300" kern="1200"/>
        </a:p>
      </dsp:txBody>
      <dsp:txXfrm>
        <a:off x="3256276" y="322868"/>
        <a:ext cx="1378720" cy="1378720"/>
      </dsp:txXfrm>
    </dsp:sp>
    <dsp:sp modelId="{3F19749D-7656-4CDB-A5E0-87FBB08D621C}">
      <dsp:nvSpPr>
        <dsp:cNvPr id="0" name=""/>
        <dsp:cNvSpPr/>
      </dsp:nvSpPr>
      <dsp:spPr>
        <a:xfrm>
          <a:off x="1386417" y="2043556"/>
          <a:ext cx="1527892" cy="1527892"/>
        </a:xfrm>
        <a:prstGeom prst="roundRect">
          <a:avLst/>
        </a:prstGeom>
        <a:blipFill rotWithShape="0">
          <a:blip xmlns:r="http://schemas.openxmlformats.org/officeDocument/2006/relationships" r:embed="rId2"/>
          <a:stretch>
            <a:fillRect/>
          </a:stretch>
        </a:blip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1300" kern="1200"/>
        </a:p>
      </dsp:txBody>
      <dsp:txXfrm>
        <a:off x="1461003" y="2118142"/>
        <a:ext cx="1378720" cy="1378720"/>
      </dsp:txXfrm>
    </dsp:sp>
    <dsp:sp modelId="{33BC383E-757D-4A24-B1AB-FD12E3A24F9E}">
      <dsp:nvSpPr>
        <dsp:cNvPr id="0" name=""/>
        <dsp:cNvSpPr/>
      </dsp:nvSpPr>
      <dsp:spPr>
        <a:xfrm>
          <a:off x="3181690" y="2043556"/>
          <a:ext cx="1527892" cy="1527892"/>
        </a:xfrm>
        <a:prstGeom prst="roundRect">
          <a:avLst/>
        </a:prstGeom>
        <a:gradFill rotWithShape="0">
          <a:gsLst>
            <a:gs pos="0">
              <a:schemeClr val="accent3">
                <a:hueOff val="6639026"/>
                <a:satOff val="-5461"/>
                <a:lumOff val="6078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3">
                <a:hueOff val="6639026"/>
                <a:satOff val="-5461"/>
                <a:lumOff val="6078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just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300" b="1" kern="1200" dirty="0" smtClean="0">
              <a:solidFill>
                <a:srgbClr val="002060"/>
              </a:solidFill>
              <a:latin typeface="Cambria" pitchFamily="18" charset="0"/>
            </a:rPr>
            <a:t>Mantener anualmente el 95% la Vigilancia al programa ampliado de inmunizaciones </a:t>
          </a:r>
          <a:endParaRPr lang="es-ES" sz="1300" b="1" kern="1200" dirty="0">
            <a:solidFill>
              <a:srgbClr val="002060"/>
            </a:solidFill>
            <a:latin typeface="Cambria" pitchFamily="18" charset="0"/>
          </a:endParaRPr>
        </a:p>
      </dsp:txBody>
      <dsp:txXfrm>
        <a:off x="3256276" y="2118142"/>
        <a:ext cx="1378720" cy="1378720"/>
      </dsp:txXfrm>
    </dsp:sp>
  </dsp:spTree>
</dsp:drawing>
</file>

<file path=ppt/diagrams/drawing6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326ABA2-CE38-4325-89E4-1C43DF1678E8}">
      <dsp:nvSpPr>
        <dsp:cNvPr id="0" name=""/>
        <dsp:cNvSpPr/>
      </dsp:nvSpPr>
      <dsp:spPr>
        <a:xfrm>
          <a:off x="-4443358" y="-681455"/>
          <a:ext cx="5293465" cy="5293465"/>
        </a:xfrm>
        <a:prstGeom prst="blockArc">
          <a:avLst>
            <a:gd name="adj1" fmla="val 18900000"/>
            <a:gd name="adj2" fmla="val 2700000"/>
            <a:gd name="adj3" fmla="val 408"/>
          </a:avLst>
        </a:prstGeom>
        <a:noFill/>
        <a:ln w="25400" cap="flat" cmpd="sng" algn="ctr">
          <a:solidFill>
            <a:schemeClr val="accent4">
              <a:hueOff val="0"/>
              <a:satOff val="0"/>
              <a:lumOff val="0"/>
              <a:alphaOff val="0"/>
            </a:schemeClr>
          </a:solidFill>
          <a:prstDash val="solid"/>
        </a:ln>
        <a:effectLst/>
        <a:scene3d>
          <a:camera prst="orthographicFront"/>
          <a:lightRig rig="threePt" dir="t">
            <a:rot lat="0" lon="0" rev="7500000"/>
          </a:lightRig>
        </a:scene3d>
        <a:sp3d z="-40000" prstMaterial="matte"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9F403436-BE37-4533-80CD-387F451680FD}">
      <dsp:nvSpPr>
        <dsp:cNvPr id="0" name=""/>
        <dsp:cNvSpPr/>
      </dsp:nvSpPr>
      <dsp:spPr>
        <a:xfrm>
          <a:off x="546723" y="393055"/>
          <a:ext cx="7356841" cy="786111"/>
        </a:xfrm>
        <a:prstGeom prst="rect">
          <a:avLst/>
        </a:prstGeom>
        <a:gradFill rotWithShape="0">
          <a:gsLst>
            <a:gs pos="0">
              <a:schemeClr val="accent3"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3"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623976" tIns="50800" rIns="50800" bIns="50800" numCol="1" spcCol="1270" anchor="ctr" anchorCtr="0">
          <a:noAutofit/>
        </a:bodyPr>
        <a:lstStyle/>
        <a:p>
          <a:pPr lvl="0" algn="l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000" b="1" kern="1200" dirty="0" smtClean="0">
              <a:solidFill>
                <a:srgbClr val="002060"/>
              </a:solidFill>
              <a:latin typeface="Cambria" pitchFamily="18" charset="0"/>
              <a:cs typeface="Amatic SC" panose="020B0604020202020204" charset="-79"/>
            </a:rPr>
            <a:t>Crear 2 Escuelas  de formación cultural durante el cuatrienio.</a:t>
          </a:r>
          <a:endParaRPr lang="es-ES" sz="2000" b="1" kern="1200" dirty="0">
            <a:solidFill>
              <a:srgbClr val="002060"/>
            </a:solidFill>
            <a:latin typeface="Cambria" pitchFamily="18" charset="0"/>
            <a:cs typeface="Amatic SC" panose="020B0604020202020204" charset="-79"/>
          </a:endParaRPr>
        </a:p>
      </dsp:txBody>
      <dsp:txXfrm>
        <a:off x="546723" y="393055"/>
        <a:ext cx="7356841" cy="786111"/>
      </dsp:txXfrm>
    </dsp:sp>
    <dsp:sp modelId="{557F2402-1003-47E5-8AFB-C12BAE2C63FA}">
      <dsp:nvSpPr>
        <dsp:cNvPr id="0" name=""/>
        <dsp:cNvSpPr/>
      </dsp:nvSpPr>
      <dsp:spPr>
        <a:xfrm>
          <a:off x="55404" y="294791"/>
          <a:ext cx="982638" cy="982638"/>
        </a:xfrm>
        <a:prstGeom prst="ellipse">
          <a:avLst/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 w="9525" cap="flat" cmpd="sng" algn="ctr">
          <a:solidFill>
            <a:schemeClr val="accent3"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152400" extrusionH="63500" prstMaterial="dkEdge">
          <a:bevelT w="120800" h="190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</dsp:sp>
    <dsp:sp modelId="{1C4A5CD8-4130-4870-95E4-05F195DFD631}">
      <dsp:nvSpPr>
        <dsp:cNvPr id="0" name=""/>
        <dsp:cNvSpPr/>
      </dsp:nvSpPr>
      <dsp:spPr>
        <a:xfrm>
          <a:off x="832475" y="1572222"/>
          <a:ext cx="7071089" cy="786111"/>
        </a:xfrm>
        <a:prstGeom prst="rect">
          <a:avLst/>
        </a:prstGeom>
        <a:gradFill rotWithShape="0">
          <a:gsLst>
            <a:gs pos="0">
              <a:schemeClr val="accent3">
                <a:hueOff val="3319513"/>
                <a:satOff val="-2731"/>
                <a:lumOff val="3039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3">
                <a:hueOff val="3319513"/>
                <a:satOff val="-2731"/>
                <a:lumOff val="3039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623976" tIns="50800" rIns="50800" bIns="50800" numCol="1" spcCol="1270" anchor="ctr" anchorCtr="0">
          <a:noAutofit/>
        </a:bodyPr>
        <a:lstStyle/>
        <a:p>
          <a:pPr lvl="0" algn="l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000" b="1" kern="1200" dirty="0" smtClean="0">
              <a:solidFill>
                <a:srgbClr val="002060"/>
              </a:solidFill>
              <a:latin typeface="Cambria" pitchFamily="18" charset="0"/>
              <a:cs typeface="Amatic SC" panose="020B0604020202020204" charset="-79"/>
            </a:rPr>
            <a:t>Apoyar anualmente el funcionamiento de  8 Escuelas de Formación artística y cultural del municipio</a:t>
          </a:r>
          <a:endParaRPr lang="es-ES" sz="2000" b="1" kern="1200" dirty="0">
            <a:solidFill>
              <a:srgbClr val="002060"/>
            </a:solidFill>
            <a:latin typeface="Cambria" pitchFamily="18" charset="0"/>
            <a:cs typeface="Amatic SC" panose="020B0604020202020204" charset="-79"/>
          </a:endParaRPr>
        </a:p>
      </dsp:txBody>
      <dsp:txXfrm>
        <a:off x="832475" y="1572222"/>
        <a:ext cx="7071089" cy="786111"/>
      </dsp:txXfrm>
    </dsp:sp>
    <dsp:sp modelId="{CE238B2F-229F-4D2B-B003-8BCF60AE453E}">
      <dsp:nvSpPr>
        <dsp:cNvPr id="0" name=""/>
        <dsp:cNvSpPr/>
      </dsp:nvSpPr>
      <dsp:spPr>
        <a:xfrm>
          <a:off x="341155" y="1473958"/>
          <a:ext cx="982638" cy="982638"/>
        </a:xfrm>
        <a:prstGeom prst="ellipse">
          <a:avLst/>
        </a:prstGeom>
        <a:blipFill rotWithShape="0">
          <a:blip xmlns:r="http://schemas.openxmlformats.org/officeDocument/2006/relationships" r:embed="rId2"/>
          <a:stretch>
            <a:fillRect/>
          </a:stretch>
        </a:blipFill>
        <a:ln w="9525" cap="flat" cmpd="sng" algn="ctr">
          <a:solidFill>
            <a:schemeClr val="accent3">
              <a:hueOff val="3319513"/>
              <a:satOff val="-2731"/>
              <a:lumOff val="3039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152400" extrusionH="63500" prstMaterial="dkEdge">
          <a:bevelT w="120800" h="190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</dsp:sp>
    <dsp:sp modelId="{DD95BE4F-A148-49E5-A78F-69CA79749A7E}">
      <dsp:nvSpPr>
        <dsp:cNvPr id="0" name=""/>
        <dsp:cNvSpPr/>
      </dsp:nvSpPr>
      <dsp:spPr>
        <a:xfrm>
          <a:off x="546723" y="2751388"/>
          <a:ext cx="7356841" cy="786111"/>
        </a:xfrm>
        <a:prstGeom prst="rect">
          <a:avLst/>
        </a:prstGeom>
        <a:gradFill rotWithShape="0">
          <a:gsLst>
            <a:gs pos="0">
              <a:schemeClr val="accent3">
                <a:hueOff val="6639026"/>
                <a:satOff val="-5461"/>
                <a:lumOff val="6078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3">
                <a:hueOff val="6639026"/>
                <a:satOff val="-5461"/>
                <a:lumOff val="6078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623976" tIns="50800" rIns="50800" bIns="50800" numCol="1" spcCol="1270" anchor="ctr" anchorCtr="0">
          <a:noAutofit/>
        </a:bodyPr>
        <a:lstStyle/>
        <a:p>
          <a:pPr lvl="0" algn="just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000" b="1" kern="1200" dirty="0" smtClean="0">
              <a:solidFill>
                <a:srgbClr val="002060"/>
              </a:solidFill>
              <a:latin typeface="Cambria" pitchFamily="18" charset="0"/>
              <a:cs typeface="Amatic SC" panose="020B0604020202020204" charset="-79"/>
            </a:rPr>
            <a:t>BIBLIOTECA MUNICIPAL</a:t>
          </a:r>
          <a:endParaRPr lang="es-ES" sz="2000" b="1" kern="1200" dirty="0">
            <a:solidFill>
              <a:srgbClr val="002060"/>
            </a:solidFill>
            <a:latin typeface="Cambria" pitchFamily="18" charset="0"/>
            <a:cs typeface="Amatic SC" panose="020B0604020202020204" charset="-79"/>
          </a:endParaRPr>
        </a:p>
      </dsp:txBody>
      <dsp:txXfrm>
        <a:off x="546723" y="2751388"/>
        <a:ext cx="7356841" cy="786111"/>
      </dsp:txXfrm>
    </dsp:sp>
    <dsp:sp modelId="{36BE7AEA-3409-43AF-9ED4-FEB493C5C3EB}">
      <dsp:nvSpPr>
        <dsp:cNvPr id="0" name=""/>
        <dsp:cNvSpPr/>
      </dsp:nvSpPr>
      <dsp:spPr>
        <a:xfrm>
          <a:off x="55404" y="2653124"/>
          <a:ext cx="982638" cy="982638"/>
        </a:xfrm>
        <a:prstGeom prst="ellipse">
          <a:avLst/>
        </a:prstGeom>
        <a:blipFill rotWithShape="0">
          <a:blip xmlns:r="http://schemas.openxmlformats.org/officeDocument/2006/relationships" r:embed="rId3"/>
          <a:stretch>
            <a:fillRect/>
          </a:stretch>
        </a:blipFill>
        <a:ln w="9525" cap="flat" cmpd="sng" algn="ctr">
          <a:solidFill>
            <a:schemeClr val="accent3">
              <a:hueOff val="6639026"/>
              <a:satOff val="-5461"/>
              <a:lumOff val="6078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152400" extrusionH="63500" prstMaterial="dkEdge">
          <a:bevelT w="120800" h="190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</dsp:sp>
  </dsp:spTree>
</dsp:drawing>
</file>

<file path=ppt/diagrams/drawing7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2986E455-8CA1-439D-ADC8-B5509E1E6083}">
      <dsp:nvSpPr>
        <dsp:cNvPr id="0" name=""/>
        <dsp:cNvSpPr/>
      </dsp:nvSpPr>
      <dsp:spPr>
        <a:xfrm>
          <a:off x="39" y="310918"/>
          <a:ext cx="3802254" cy="1152000"/>
        </a:xfrm>
        <a:prstGeom prst="rect">
          <a:avLst/>
        </a:prstGeom>
        <a:solidFill>
          <a:srgbClr val="00B0F0"/>
        </a:solidFill>
        <a:ln w="9525" cap="flat" cmpd="sng" algn="ctr">
          <a:solidFill>
            <a:schemeClr val="accent4">
              <a:hueOff val="0"/>
              <a:satOff val="0"/>
              <a:lumOff val="0"/>
              <a:alphaOff val="0"/>
            </a:schemeClr>
          </a:solidFill>
          <a:prstDash val="solid"/>
        </a:ln>
        <a:effectLst/>
        <a:scene3d>
          <a:camera prst="orthographicFront"/>
          <a:lightRig rig="chilly" dir="t"/>
        </a:scene3d>
        <a:sp3d prstMaterial="translucentPowder">
          <a:bevelT w="127000" h="25400" prst="softRound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84480" tIns="162560" rIns="284480" bIns="162560" numCol="1" spcCol="1270" anchor="ctr" anchorCtr="0">
          <a:noAutofit/>
        </a:bodyPr>
        <a:lstStyle/>
        <a:p>
          <a:pPr lvl="0" algn="ctr" defTabSz="1778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4000" kern="1200" dirty="0" smtClean="0">
              <a:solidFill>
                <a:schemeClr val="tx1"/>
              </a:solidFill>
            </a:rPr>
            <a:t>Cultura</a:t>
          </a:r>
          <a:endParaRPr lang="es-ES" sz="4000" kern="1200" dirty="0">
            <a:solidFill>
              <a:schemeClr val="tx1"/>
            </a:solidFill>
          </a:endParaRPr>
        </a:p>
      </dsp:txBody>
      <dsp:txXfrm>
        <a:off x="39" y="310918"/>
        <a:ext cx="3802254" cy="1152000"/>
      </dsp:txXfrm>
    </dsp:sp>
    <dsp:sp modelId="{8D151BCB-606A-4F85-B109-C5F8693E24B5}">
      <dsp:nvSpPr>
        <dsp:cNvPr id="0" name=""/>
        <dsp:cNvSpPr/>
      </dsp:nvSpPr>
      <dsp:spPr>
        <a:xfrm>
          <a:off x="39" y="1462918"/>
          <a:ext cx="3802254" cy="2141099"/>
        </a:xfrm>
        <a:prstGeom prst="rect">
          <a:avLst/>
        </a:prstGeom>
        <a:solidFill>
          <a:srgbClr val="92D050">
            <a:alpha val="90000"/>
          </a:srgbClr>
        </a:solidFill>
        <a:ln w="9525" cap="flat" cmpd="sng" algn="ctr">
          <a:solidFill>
            <a:schemeClr val="accent4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</a:ln>
        <a:effectLst/>
        <a:scene3d>
          <a:camera prst="orthographicFront"/>
          <a:lightRig rig="chilly" dir="t"/>
        </a:scene3d>
        <a:sp3d extrusionH="1700" prstMaterial="dkEdge">
          <a:bevelT w="25400" h="6350" prst="softRound"/>
          <a:bevelB w="0" h="0" prst="convex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13360" tIns="213360" rIns="284480" bIns="320040" numCol="1" spcCol="1270" anchor="t" anchorCtr="0">
          <a:noAutofit/>
        </a:bodyPr>
        <a:lstStyle/>
        <a:p>
          <a:pPr marL="285750" lvl="1" indent="-285750" algn="ctr" defTabSz="17780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4000" kern="1200" dirty="0" smtClean="0"/>
            <a:t>Escuelas con 476 beneficiarios.</a:t>
          </a:r>
          <a:endParaRPr lang="es-ES" sz="4000" kern="1200" dirty="0"/>
        </a:p>
      </dsp:txBody>
      <dsp:txXfrm>
        <a:off x="39" y="1462918"/>
        <a:ext cx="3802254" cy="2141099"/>
      </dsp:txXfrm>
    </dsp:sp>
    <dsp:sp modelId="{A84C0710-DDB8-4A0B-A6CC-516F8394F395}">
      <dsp:nvSpPr>
        <dsp:cNvPr id="0" name=""/>
        <dsp:cNvSpPr/>
      </dsp:nvSpPr>
      <dsp:spPr>
        <a:xfrm>
          <a:off x="4334609" y="310918"/>
          <a:ext cx="3802254" cy="1152000"/>
        </a:xfrm>
        <a:prstGeom prst="rect">
          <a:avLst/>
        </a:prstGeom>
        <a:solidFill>
          <a:srgbClr val="00B0F0"/>
        </a:solidFill>
        <a:ln w="9525" cap="flat" cmpd="sng" algn="ctr">
          <a:solidFill>
            <a:schemeClr val="accent4">
              <a:hueOff val="3508185"/>
              <a:satOff val="8525"/>
              <a:lumOff val="13922"/>
              <a:alphaOff val="0"/>
            </a:schemeClr>
          </a:solidFill>
          <a:prstDash val="solid"/>
        </a:ln>
        <a:effectLst/>
        <a:scene3d>
          <a:camera prst="orthographicFront"/>
          <a:lightRig rig="chilly" dir="t"/>
        </a:scene3d>
        <a:sp3d prstMaterial="translucentPowder">
          <a:bevelT w="127000" h="25400" prst="softRound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84480" tIns="162560" rIns="284480" bIns="162560" numCol="1" spcCol="1270" anchor="ctr" anchorCtr="0">
          <a:noAutofit/>
        </a:bodyPr>
        <a:lstStyle/>
        <a:p>
          <a:pPr lvl="0" algn="ctr" defTabSz="1778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4000" kern="1200" dirty="0" smtClean="0">
              <a:solidFill>
                <a:schemeClr val="tx1"/>
              </a:solidFill>
            </a:rPr>
            <a:t>Deporte</a:t>
          </a:r>
          <a:endParaRPr lang="es-ES" sz="4000" kern="1200" dirty="0">
            <a:solidFill>
              <a:schemeClr val="tx1"/>
            </a:solidFill>
          </a:endParaRPr>
        </a:p>
      </dsp:txBody>
      <dsp:txXfrm>
        <a:off x="4334609" y="310918"/>
        <a:ext cx="3802254" cy="1152000"/>
      </dsp:txXfrm>
    </dsp:sp>
    <dsp:sp modelId="{6E908ED0-021F-4120-8FBC-4C23A96724AA}">
      <dsp:nvSpPr>
        <dsp:cNvPr id="0" name=""/>
        <dsp:cNvSpPr/>
      </dsp:nvSpPr>
      <dsp:spPr>
        <a:xfrm>
          <a:off x="4334609" y="1462918"/>
          <a:ext cx="3802254" cy="2141099"/>
        </a:xfrm>
        <a:prstGeom prst="rect">
          <a:avLst/>
        </a:prstGeom>
        <a:solidFill>
          <a:srgbClr val="92D050">
            <a:alpha val="90000"/>
          </a:srgbClr>
        </a:solidFill>
        <a:ln w="9525" cap="flat" cmpd="sng" algn="ctr">
          <a:solidFill>
            <a:schemeClr val="accent4">
              <a:tint val="40000"/>
              <a:alpha val="90000"/>
              <a:hueOff val="3239429"/>
              <a:satOff val="11977"/>
              <a:lumOff val="3188"/>
              <a:alphaOff val="0"/>
            </a:schemeClr>
          </a:solidFill>
          <a:prstDash val="solid"/>
        </a:ln>
        <a:effectLst/>
        <a:scene3d>
          <a:camera prst="orthographicFront"/>
          <a:lightRig rig="chilly" dir="t"/>
        </a:scene3d>
        <a:sp3d extrusionH="1700" prstMaterial="dkEdge">
          <a:bevelT w="25400" h="6350" prst="softRound"/>
          <a:bevelB w="0" h="0" prst="convex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13360" tIns="213360" rIns="284480" bIns="320040" numCol="1" spcCol="1270" anchor="t" anchorCtr="0">
          <a:noAutofit/>
        </a:bodyPr>
        <a:lstStyle/>
        <a:p>
          <a:pPr marL="285750" lvl="1" indent="-285750" algn="ctr" defTabSz="17780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4000" kern="1200" dirty="0" smtClean="0"/>
            <a:t>Escuelas con 2.131 beneficiarios.</a:t>
          </a:r>
          <a:endParaRPr lang="es-ES" sz="4000" kern="1200" dirty="0"/>
        </a:p>
      </dsp:txBody>
      <dsp:txXfrm>
        <a:off x="4334609" y="1462918"/>
        <a:ext cx="3802254" cy="2141099"/>
      </dsp:txXfrm>
    </dsp:sp>
  </dsp:spTree>
</dsp:drawing>
</file>

<file path=ppt/diagrams/drawing8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319B96C1-6382-46AB-92E4-444DA6854424}">
      <dsp:nvSpPr>
        <dsp:cNvPr id="0" name=""/>
        <dsp:cNvSpPr/>
      </dsp:nvSpPr>
      <dsp:spPr>
        <a:xfrm rot="5400000">
          <a:off x="-191890" y="193417"/>
          <a:ext cx="1279271" cy="895490"/>
        </a:xfrm>
        <a:prstGeom prst="chevron">
          <a:avLst/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 w="9525" cap="flat" cmpd="sng" algn="ctr">
          <a:solidFill>
            <a:schemeClr val="accent5"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</dsp:spPr>
      <dsp:style>
        <a:lnRef idx="1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4605" tIns="14605" rIns="14605" bIns="14605" numCol="1" spcCol="1270" anchor="ctr" anchorCtr="0">
          <a:noAutofit/>
        </a:bodyPr>
        <a:lstStyle/>
        <a:p>
          <a:pPr lvl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2300" kern="1200"/>
        </a:p>
      </dsp:txBody>
      <dsp:txXfrm rot="-5400000">
        <a:off x="1" y="449271"/>
        <a:ext cx="895490" cy="383781"/>
      </dsp:txXfrm>
    </dsp:sp>
    <dsp:sp modelId="{741A7A49-5FF1-4364-81E9-BDEE21AA9EC0}">
      <dsp:nvSpPr>
        <dsp:cNvPr id="0" name=""/>
        <dsp:cNvSpPr/>
      </dsp:nvSpPr>
      <dsp:spPr>
        <a:xfrm rot="5400000">
          <a:off x="3079981" y="-2182964"/>
          <a:ext cx="831526" cy="5200509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5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06680" tIns="9525" rIns="9525" bIns="9525" numCol="1" spcCol="1270" anchor="ctr" anchorCtr="0">
          <a:noAutofit/>
        </a:bodyPr>
        <a:lstStyle/>
        <a:p>
          <a:pPr marL="114300" lvl="1" indent="-114300" algn="just" defTabSz="6667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1500" b="1" kern="1200" dirty="0" smtClean="0">
              <a:latin typeface="Cambria" pitchFamily="18" charset="0"/>
            </a:rPr>
            <a:t>Crear 6 escuelas  de formación deportiva</a:t>
          </a:r>
          <a:endParaRPr lang="es-ES" sz="1500" b="1" kern="1200" dirty="0">
            <a:latin typeface="Cambria" pitchFamily="18" charset="0"/>
          </a:endParaRPr>
        </a:p>
        <a:p>
          <a:pPr marL="114300" lvl="1" indent="-114300" algn="just" defTabSz="6667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1500" b="1" kern="1200" dirty="0" smtClean="0">
              <a:latin typeface="Cambria" pitchFamily="18" charset="0"/>
            </a:rPr>
            <a:t>Apoyar  17 escuelas de formación deportiva</a:t>
          </a:r>
          <a:endParaRPr lang="es-ES" sz="1500" b="1" kern="1200" dirty="0">
            <a:latin typeface="Cambria" pitchFamily="18" charset="0"/>
          </a:endParaRPr>
        </a:p>
        <a:p>
          <a:pPr marL="114300" lvl="1" indent="-114300" algn="just" defTabSz="6667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1500" b="1" kern="1200" dirty="0" smtClean="0">
              <a:latin typeface="Cambria" pitchFamily="18" charset="0"/>
            </a:rPr>
            <a:t>Dotar 17 escuelas de formación deportiva.</a:t>
          </a:r>
          <a:endParaRPr lang="es-ES" sz="1500" b="1" kern="1200" dirty="0">
            <a:latin typeface="Cambria" pitchFamily="18" charset="0"/>
          </a:endParaRPr>
        </a:p>
      </dsp:txBody>
      <dsp:txXfrm rot="-5400000">
        <a:off x="895490" y="42119"/>
        <a:ext cx="5159917" cy="750342"/>
      </dsp:txXfrm>
    </dsp:sp>
    <dsp:sp modelId="{A4250FF7-0CE3-4070-A189-8BA9CB81DE98}">
      <dsp:nvSpPr>
        <dsp:cNvPr id="0" name=""/>
        <dsp:cNvSpPr/>
      </dsp:nvSpPr>
      <dsp:spPr>
        <a:xfrm rot="5400000">
          <a:off x="-191890" y="1273639"/>
          <a:ext cx="1279271" cy="895490"/>
        </a:xfrm>
        <a:prstGeom prst="chevron">
          <a:avLst/>
        </a:prstGeom>
        <a:blipFill rotWithShape="0">
          <a:blip xmlns:r="http://schemas.openxmlformats.org/officeDocument/2006/relationships" r:embed="rId2"/>
          <a:stretch>
            <a:fillRect/>
          </a:stretch>
        </a:blipFill>
        <a:ln w="9525" cap="flat" cmpd="sng" algn="ctr">
          <a:solidFill>
            <a:schemeClr val="accent5">
              <a:hueOff val="3359558"/>
              <a:satOff val="945"/>
              <a:lumOff val="-13530"/>
              <a:alphaOff val="0"/>
            </a:schemeClr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</dsp:spPr>
      <dsp:style>
        <a:lnRef idx="1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4605" tIns="14605" rIns="14605" bIns="14605" numCol="1" spcCol="1270" anchor="ctr" anchorCtr="0">
          <a:noAutofit/>
        </a:bodyPr>
        <a:lstStyle/>
        <a:p>
          <a:pPr lvl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2300" kern="1200"/>
        </a:p>
      </dsp:txBody>
      <dsp:txXfrm rot="-5400000">
        <a:off x="1" y="1529493"/>
        <a:ext cx="895490" cy="383781"/>
      </dsp:txXfrm>
    </dsp:sp>
    <dsp:sp modelId="{56D9DFAB-D77B-40AA-877D-3E4B0EC961FA}">
      <dsp:nvSpPr>
        <dsp:cNvPr id="0" name=""/>
        <dsp:cNvSpPr/>
      </dsp:nvSpPr>
      <dsp:spPr>
        <a:xfrm rot="5400000">
          <a:off x="3079981" y="-1102742"/>
          <a:ext cx="831526" cy="5200509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5">
              <a:hueOff val="3359558"/>
              <a:satOff val="945"/>
              <a:lumOff val="-1353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06680" tIns="9525" rIns="9525" bIns="9525" numCol="1" spcCol="1270" anchor="ctr" anchorCtr="0">
          <a:noAutofit/>
        </a:bodyPr>
        <a:lstStyle/>
        <a:p>
          <a:pPr marL="114300" lvl="1" indent="-114300" algn="just" defTabSz="6667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1500" b="1" kern="1200" dirty="0" smtClean="0">
              <a:latin typeface="Cambria" pitchFamily="18" charset="0"/>
            </a:rPr>
            <a:t>Realizar 40 eventos deportivos y recreativos anualmente</a:t>
          </a:r>
          <a:endParaRPr lang="es-ES" sz="1500" b="1" kern="1200" dirty="0">
            <a:latin typeface="Cambria" pitchFamily="18" charset="0"/>
          </a:endParaRPr>
        </a:p>
        <a:p>
          <a:pPr marL="114300" lvl="1" indent="-114300" algn="just" defTabSz="6667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1500" b="1" kern="1200" dirty="0" smtClean="0">
              <a:latin typeface="Cambria" pitchFamily="18" charset="0"/>
            </a:rPr>
            <a:t>Apoyar anualmente a nuestros deportistas en eventos</a:t>
          </a:r>
          <a:endParaRPr lang="es-ES" sz="1500" b="1" kern="1200" dirty="0">
            <a:latin typeface="Cambria" pitchFamily="18" charset="0"/>
          </a:endParaRPr>
        </a:p>
      </dsp:txBody>
      <dsp:txXfrm rot="-5400000">
        <a:off x="895490" y="1122341"/>
        <a:ext cx="5159917" cy="750342"/>
      </dsp:txXfrm>
    </dsp:sp>
    <dsp:sp modelId="{B075AA11-7683-4EBB-B2ED-509A93848272}">
      <dsp:nvSpPr>
        <dsp:cNvPr id="0" name=""/>
        <dsp:cNvSpPr/>
      </dsp:nvSpPr>
      <dsp:spPr>
        <a:xfrm rot="5400000">
          <a:off x="-191890" y="2353862"/>
          <a:ext cx="1279271" cy="895490"/>
        </a:xfrm>
        <a:prstGeom prst="chevron">
          <a:avLst/>
        </a:prstGeom>
        <a:blipFill rotWithShape="0">
          <a:blip xmlns:r="http://schemas.openxmlformats.org/officeDocument/2006/relationships" r:embed="rId3"/>
          <a:stretch>
            <a:fillRect/>
          </a:stretch>
        </a:blipFill>
        <a:ln w="9525" cap="flat" cmpd="sng" algn="ctr">
          <a:solidFill>
            <a:schemeClr val="accent5">
              <a:hueOff val="6719117"/>
              <a:satOff val="1889"/>
              <a:lumOff val="-27060"/>
              <a:alphaOff val="0"/>
            </a:schemeClr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</dsp:spPr>
      <dsp:style>
        <a:lnRef idx="1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4605" tIns="14605" rIns="14605" bIns="14605" numCol="1" spcCol="1270" anchor="ctr" anchorCtr="0">
          <a:noAutofit/>
        </a:bodyPr>
        <a:lstStyle/>
        <a:p>
          <a:pPr lvl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2300" kern="1200"/>
        </a:p>
      </dsp:txBody>
      <dsp:txXfrm rot="-5400000">
        <a:off x="1" y="2609716"/>
        <a:ext cx="895490" cy="383781"/>
      </dsp:txXfrm>
    </dsp:sp>
    <dsp:sp modelId="{5B23DD8B-F0E9-4730-B097-4D75986D29FB}">
      <dsp:nvSpPr>
        <dsp:cNvPr id="0" name=""/>
        <dsp:cNvSpPr/>
      </dsp:nvSpPr>
      <dsp:spPr>
        <a:xfrm rot="5400000">
          <a:off x="3079981" y="-22520"/>
          <a:ext cx="831526" cy="5200509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5">
              <a:hueOff val="6719117"/>
              <a:satOff val="1889"/>
              <a:lumOff val="-2706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06680" tIns="9525" rIns="9525" bIns="9525" numCol="1" spcCol="1270" anchor="ctr" anchorCtr="0">
          <a:noAutofit/>
        </a:bodyPr>
        <a:lstStyle/>
        <a:p>
          <a:pPr marL="114300" lvl="1" indent="-114300" algn="just" defTabSz="6667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1500" b="1" kern="1200" dirty="0" smtClean="0">
              <a:latin typeface="Cambria" pitchFamily="18" charset="0"/>
            </a:rPr>
            <a:t>Apoyar anualmente  a deportistas destacados</a:t>
          </a:r>
          <a:endParaRPr lang="es-ES" sz="1500" b="1" kern="1200" dirty="0">
            <a:latin typeface="Cambria" pitchFamily="18" charset="0"/>
          </a:endParaRPr>
        </a:p>
        <a:p>
          <a:pPr marL="114300" lvl="1" indent="-114300" algn="just" defTabSz="6667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1500" b="1" kern="1200" dirty="0" smtClean="0">
              <a:latin typeface="Cambria" pitchFamily="18" charset="0"/>
            </a:rPr>
            <a:t>Capacitación anual para 40 líderes deportivos en el sector rural y urbano</a:t>
          </a:r>
          <a:endParaRPr lang="es-ES" sz="1500" b="1" kern="1200" dirty="0">
            <a:latin typeface="Cambria" pitchFamily="18" charset="0"/>
          </a:endParaRPr>
        </a:p>
      </dsp:txBody>
      <dsp:txXfrm rot="-5400000">
        <a:off x="895490" y="2202563"/>
        <a:ext cx="5159917" cy="750342"/>
      </dsp:txXfrm>
    </dsp:sp>
  </dsp:spTree>
</dsp:drawing>
</file>

<file path=ppt/diagrams/drawing9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2F27E055-73DE-4C54-8178-CB9BB9DD7838}">
      <dsp:nvSpPr>
        <dsp:cNvPr id="0" name=""/>
        <dsp:cNvSpPr/>
      </dsp:nvSpPr>
      <dsp:spPr>
        <a:xfrm>
          <a:off x="1016793" y="1015762"/>
          <a:ext cx="1904255" cy="1270138"/>
        </a:xfrm>
        <a:prstGeom prst="rect">
          <a:avLst/>
        </a:prstGeom>
        <a:solidFill>
          <a:schemeClr val="accent2">
            <a:tint val="40000"/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2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120904" rIns="120904" bIns="120904" numCol="1" spcCol="1270" anchor="ctr" anchorCtr="0">
          <a:noAutofit/>
        </a:bodyPr>
        <a:lstStyle/>
        <a:p>
          <a:pPr lvl="0" algn="just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700" kern="1200" dirty="0" smtClean="0"/>
            <a:t>* </a:t>
          </a:r>
          <a:r>
            <a:rPr lang="es-ES" sz="1700" b="1" kern="1200" dirty="0" smtClean="0">
              <a:latin typeface="Cambria" pitchFamily="18" charset="0"/>
            </a:rPr>
            <a:t>Construir 2 polideportivos  durante el cuatrienio.</a:t>
          </a:r>
          <a:endParaRPr lang="es-ES" sz="1700" b="1" kern="1200" dirty="0">
            <a:latin typeface="Cambria" pitchFamily="18" charset="0"/>
          </a:endParaRPr>
        </a:p>
      </dsp:txBody>
      <dsp:txXfrm>
        <a:off x="1321474" y="1015762"/>
        <a:ext cx="1599574" cy="1270138"/>
      </dsp:txXfrm>
    </dsp:sp>
    <dsp:sp modelId="{1B543208-B921-4B52-953D-32CBF54F2088}">
      <dsp:nvSpPr>
        <dsp:cNvPr id="0" name=""/>
        <dsp:cNvSpPr/>
      </dsp:nvSpPr>
      <dsp:spPr>
        <a:xfrm>
          <a:off x="1016793" y="2285900"/>
          <a:ext cx="1904255" cy="1270138"/>
        </a:xfrm>
        <a:prstGeom prst="rect">
          <a:avLst/>
        </a:prstGeom>
        <a:solidFill>
          <a:schemeClr val="accent3">
            <a:tint val="40000"/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3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120904" rIns="120904" bIns="120904" numCol="1" spcCol="1270" anchor="ctr" anchorCtr="0">
          <a:noAutofit/>
        </a:bodyPr>
        <a:lstStyle/>
        <a:p>
          <a:pPr lvl="0" algn="just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700" kern="1200" dirty="0" smtClean="0"/>
            <a:t>* </a:t>
          </a:r>
          <a:r>
            <a:rPr lang="es-ES" sz="1700" b="1" kern="1200" dirty="0" smtClean="0">
              <a:latin typeface="Cambria" pitchFamily="18" charset="0"/>
            </a:rPr>
            <a:t>Mantener y optimizar 8 escenarios deportivos</a:t>
          </a:r>
          <a:endParaRPr lang="es-ES" sz="1700" b="1" kern="1200" dirty="0">
            <a:latin typeface="Cambria" pitchFamily="18" charset="0"/>
          </a:endParaRPr>
        </a:p>
      </dsp:txBody>
      <dsp:txXfrm>
        <a:off x="1321474" y="2285900"/>
        <a:ext cx="1599574" cy="1270138"/>
      </dsp:txXfrm>
    </dsp:sp>
    <dsp:sp modelId="{AF0F4A7F-ACB5-4E3B-8964-8815AB6B4F16}">
      <dsp:nvSpPr>
        <dsp:cNvPr id="0" name=""/>
        <dsp:cNvSpPr/>
      </dsp:nvSpPr>
      <dsp:spPr>
        <a:xfrm>
          <a:off x="1190" y="507960"/>
          <a:ext cx="1269503" cy="1269503"/>
        </a:xfrm>
        <a:prstGeom prst="ellipse">
          <a:avLst/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2300" kern="1200"/>
        </a:p>
      </dsp:txBody>
      <dsp:txXfrm>
        <a:off x="187104" y="693874"/>
        <a:ext cx="897675" cy="897675"/>
      </dsp:txXfrm>
    </dsp:sp>
    <dsp:sp modelId="{54336F36-A908-448B-860B-C54CA53BAEDF}">
      <dsp:nvSpPr>
        <dsp:cNvPr id="0" name=""/>
        <dsp:cNvSpPr/>
      </dsp:nvSpPr>
      <dsp:spPr>
        <a:xfrm>
          <a:off x="4190553" y="1015762"/>
          <a:ext cx="1904255" cy="1270138"/>
        </a:xfrm>
        <a:prstGeom prst="rect">
          <a:avLst/>
        </a:prstGeom>
        <a:solidFill>
          <a:schemeClr val="accent4">
            <a:tint val="40000"/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4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120904" rIns="120904" bIns="120904" numCol="1" spcCol="1270" anchor="ctr" anchorCtr="0">
          <a:noAutofit/>
        </a:bodyPr>
        <a:lstStyle/>
        <a:p>
          <a:pPr lvl="0" algn="just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700" kern="1200" dirty="0" smtClean="0"/>
            <a:t>*</a:t>
          </a:r>
          <a:r>
            <a:rPr lang="es-ES" sz="1700" b="1" kern="1200" dirty="0" smtClean="0">
              <a:latin typeface="Cambria" pitchFamily="18" charset="0"/>
            </a:rPr>
            <a:t>Instalar y o mantener   10 parques infantiles</a:t>
          </a:r>
          <a:endParaRPr lang="es-ES" sz="1700" b="1" kern="1200" dirty="0">
            <a:latin typeface="Cambria" pitchFamily="18" charset="0"/>
          </a:endParaRPr>
        </a:p>
      </dsp:txBody>
      <dsp:txXfrm>
        <a:off x="4495234" y="1015762"/>
        <a:ext cx="1599574" cy="1270138"/>
      </dsp:txXfrm>
    </dsp:sp>
    <dsp:sp modelId="{B68DB23F-4363-470B-B9CD-CB96682CDD3E}">
      <dsp:nvSpPr>
        <dsp:cNvPr id="0" name=""/>
        <dsp:cNvSpPr/>
      </dsp:nvSpPr>
      <dsp:spPr>
        <a:xfrm>
          <a:off x="4190553" y="2285900"/>
          <a:ext cx="1904255" cy="1270138"/>
        </a:xfrm>
        <a:prstGeom prst="rect">
          <a:avLst/>
        </a:prstGeom>
        <a:solidFill>
          <a:schemeClr val="accent5">
            <a:tint val="40000"/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5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120904" rIns="120904" bIns="120904" numCol="1" spcCol="1270" anchor="ctr" anchorCtr="0">
          <a:noAutofit/>
        </a:bodyPr>
        <a:lstStyle/>
        <a:p>
          <a:pPr lvl="0" algn="just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700" kern="1200" dirty="0" smtClean="0"/>
            <a:t>*</a:t>
          </a:r>
          <a:r>
            <a:rPr lang="es-ES" sz="1700" b="1" kern="1200" dirty="0" smtClean="0">
              <a:latin typeface="Cambria" pitchFamily="18" charset="0"/>
            </a:rPr>
            <a:t>Instalar 2 parques </a:t>
          </a:r>
          <a:r>
            <a:rPr lang="es-ES" sz="1700" b="1" kern="1200" dirty="0" err="1" smtClean="0">
              <a:latin typeface="Cambria" pitchFamily="18" charset="0"/>
            </a:rPr>
            <a:t>biosaludables</a:t>
          </a:r>
          <a:endParaRPr lang="es-ES" sz="1700" b="1" kern="1200" dirty="0">
            <a:latin typeface="Cambria" pitchFamily="18" charset="0"/>
          </a:endParaRPr>
        </a:p>
      </dsp:txBody>
      <dsp:txXfrm>
        <a:off x="4495234" y="2285900"/>
        <a:ext cx="1599574" cy="1270138"/>
      </dsp:txXfrm>
    </dsp:sp>
    <dsp:sp modelId="{D25B5BD3-4F61-4636-B80F-9B5BA225F849}">
      <dsp:nvSpPr>
        <dsp:cNvPr id="0" name=""/>
        <dsp:cNvSpPr/>
      </dsp:nvSpPr>
      <dsp:spPr>
        <a:xfrm>
          <a:off x="3174950" y="507960"/>
          <a:ext cx="1269503" cy="1269503"/>
        </a:xfrm>
        <a:prstGeom prst="ellipse">
          <a:avLst/>
        </a:prstGeom>
        <a:blipFill rotWithShape="0">
          <a:blip xmlns:r="http://schemas.openxmlformats.org/officeDocument/2006/relationships" r:embed="rId2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2300" kern="1200"/>
        </a:p>
      </dsp:txBody>
      <dsp:txXfrm>
        <a:off x="3360864" y="693874"/>
        <a:ext cx="897675" cy="897675"/>
      </dsp:txXfrm>
    </dsp:sp>
  </dsp:spTree>
</dsp:drawing>
</file>

<file path=ppt/diagrams/drawing10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64807195-F1B9-44C6-BDB8-A8BE43658299}">
      <dsp:nvSpPr>
        <dsp:cNvPr id="0" name=""/>
        <dsp:cNvSpPr/>
      </dsp:nvSpPr>
      <dsp:spPr>
        <a:xfrm>
          <a:off x="0" y="722104"/>
          <a:ext cx="6096000" cy="551250"/>
        </a:xfrm>
        <a:prstGeom prst="rect">
          <a:avLst/>
        </a:prstGeom>
        <a:solidFill>
          <a:srgbClr val="FFC000">
            <a:alpha val="90000"/>
          </a:srgbClr>
        </a:solidFill>
        <a:ln w="9525" cap="flat" cmpd="sng" algn="ctr">
          <a:solidFill>
            <a:schemeClr val="accent3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73117" tIns="208280" rIns="473117" bIns="71120" numCol="1" spcCol="1270" anchor="t" anchorCtr="0">
          <a:noAutofit/>
        </a:bodyPr>
        <a:lstStyle/>
        <a:p>
          <a:pPr marL="57150" lvl="1" indent="-57150" algn="just" defTabSz="4445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1000" b="1" kern="1200" dirty="0" smtClean="0">
              <a:latin typeface="Cambria" pitchFamily="18" charset="0"/>
            </a:rPr>
            <a:t>Mantener 1 programa anual integral de atención, para restituir los derechos vulnerados a niños y niñas</a:t>
          </a:r>
          <a:r>
            <a:rPr lang="es-ES" sz="1000" kern="1200" dirty="0" smtClean="0"/>
            <a:t>.</a:t>
          </a:r>
          <a:endParaRPr lang="es-ES" sz="1000" kern="1200" dirty="0"/>
        </a:p>
      </dsp:txBody>
      <dsp:txXfrm>
        <a:off x="0" y="722104"/>
        <a:ext cx="6096000" cy="551250"/>
      </dsp:txXfrm>
    </dsp:sp>
    <dsp:sp modelId="{B4C1D391-836C-4C91-9972-218B4D6EBD82}">
      <dsp:nvSpPr>
        <dsp:cNvPr id="0" name=""/>
        <dsp:cNvSpPr/>
      </dsp:nvSpPr>
      <dsp:spPr>
        <a:xfrm>
          <a:off x="304502" y="154319"/>
          <a:ext cx="4263032" cy="715384"/>
        </a:xfrm>
        <a:prstGeom prst="roundRect">
          <a:avLst/>
        </a:prstGeom>
        <a:solidFill>
          <a:schemeClr val="accent1"/>
        </a:solidFill>
        <a:ln>
          <a:noFill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61290" tIns="0" rIns="161290" bIns="0" numCol="1" spcCol="1270" anchor="ctr" anchorCtr="0">
          <a:noAutofit/>
        </a:bodyPr>
        <a:lstStyle/>
        <a:p>
          <a:pPr lvl="0" algn="just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200" kern="1200" dirty="0" smtClean="0"/>
            <a:t>*</a:t>
          </a:r>
          <a:r>
            <a:rPr lang="es-ES" sz="1200" b="1" kern="1200" dirty="0" smtClean="0">
              <a:latin typeface="Cambria" pitchFamily="18" charset="0"/>
            </a:rPr>
            <a:t>Realizar anualmente 1 campaña para la protección de la infancia </a:t>
          </a:r>
          <a:r>
            <a:rPr lang="es-ES" sz="1200" b="1" kern="1200" dirty="0" err="1" smtClean="0">
              <a:latin typeface="Cambria" pitchFamily="18" charset="0"/>
            </a:rPr>
            <a:t>Veguna</a:t>
          </a:r>
          <a:r>
            <a:rPr lang="es-ES" sz="1200" b="1" kern="1200" dirty="0" smtClean="0">
              <a:latin typeface="Cambria" pitchFamily="18" charset="0"/>
            </a:rPr>
            <a:t> contra la violencia, la explotación y el abuso de niños y niñas.</a:t>
          </a:r>
          <a:endParaRPr lang="es-ES" sz="1200" b="1" kern="1200" dirty="0">
            <a:latin typeface="Cambria" pitchFamily="18" charset="0"/>
          </a:endParaRPr>
        </a:p>
      </dsp:txBody>
      <dsp:txXfrm>
        <a:off x="339424" y="189241"/>
        <a:ext cx="4193188" cy="645540"/>
      </dsp:txXfrm>
    </dsp:sp>
    <dsp:sp modelId="{1AA64699-1075-437C-BCBE-76BB27910C20}">
      <dsp:nvSpPr>
        <dsp:cNvPr id="0" name=""/>
        <dsp:cNvSpPr/>
      </dsp:nvSpPr>
      <dsp:spPr>
        <a:xfrm>
          <a:off x="0" y="1907431"/>
          <a:ext cx="6096000" cy="551250"/>
        </a:xfrm>
        <a:prstGeom prst="rect">
          <a:avLst/>
        </a:prstGeom>
        <a:solidFill>
          <a:srgbClr val="FFC000">
            <a:alpha val="90000"/>
          </a:srgbClr>
        </a:solidFill>
        <a:ln w="9525" cap="flat" cmpd="sng" algn="ctr">
          <a:solidFill>
            <a:schemeClr val="accent3">
              <a:hueOff val="3319513"/>
              <a:satOff val="-2731"/>
              <a:lumOff val="3039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73117" tIns="208280" rIns="473117" bIns="71120" numCol="1" spcCol="1270" anchor="t" anchorCtr="0">
          <a:noAutofit/>
        </a:bodyPr>
        <a:lstStyle/>
        <a:p>
          <a:pPr marL="57150" lvl="1" indent="-57150" algn="just" defTabSz="4445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1000" b="1" kern="1200" dirty="0" smtClean="0">
              <a:latin typeface="Cambria" pitchFamily="18" charset="0"/>
            </a:rPr>
            <a:t>Entregar anualmente herramientas lúdicas y pedagógicas para niños, niñas y adolescentes</a:t>
          </a:r>
          <a:r>
            <a:rPr lang="es-ES" sz="1000" kern="1200" dirty="0" smtClean="0"/>
            <a:t>.</a:t>
          </a:r>
          <a:endParaRPr lang="es-ES" sz="1000" kern="1200" dirty="0"/>
        </a:p>
      </dsp:txBody>
      <dsp:txXfrm>
        <a:off x="0" y="1907431"/>
        <a:ext cx="6096000" cy="551250"/>
      </dsp:txXfrm>
    </dsp:sp>
    <dsp:sp modelId="{AE77E55F-94F2-492E-B530-C1A5AB1E82F7}">
      <dsp:nvSpPr>
        <dsp:cNvPr id="0" name=""/>
        <dsp:cNvSpPr/>
      </dsp:nvSpPr>
      <dsp:spPr>
        <a:xfrm>
          <a:off x="304502" y="1327354"/>
          <a:ext cx="4263032" cy="727676"/>
        </a:xfrm>
        <a:prstGeom prst="roundRect">
          <a:avLst/>
        </a:prstGeom>
        <a:solidFill>
          <a:schemeClr val="accent1"/>
        </a:solidFill>
        <a:ln>
          <a:noFill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61290" tIns="0" rIns="161290" bIns="0" numCol="1" spcCol="1270" anchor="ctr" anchorCtr="0">
          <a:noAutofit/>
        </a:bodyPr>
        <a:lstStyle/>
        <a:p>
          <a:pPr lvl="0" algn="just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200" kern="1200" dirty="0" smtClean="0"/>
            <a:t>* </a:t>
          </a:r>
          <a:r>
            <a:rPr lang="es-ES" sz="1200" b="1" kern="1200" dirty="0" smtClean="0">
              <a:latin typeface="Cambria" pitchFamily="18" charset="0"/>
            </a:rPr>
            <a:t>Mantener  1 Red municipal de protección de la infancia </a:t>
          </a:r>
          <a:r>
            <a:rPr lang="es-ES" sz="1200" b="1" kern="1200" dirty="0" err="1" smtClean="0">
              <a:latin typeface="Cambria" pitchFamily="18" charset="0"/>
            </a:rPr>
            <a:t>Veguna</a:t>
          </a:r>
          <a:r>
            <a:rPr lang="es-ES" sz="1200" b="1" kern="1200" dirty="0" smtClean="0">
              <a:latin typeface="Cambria" pitchFamily="18" charset="0"/>
            </a:rPr>
            <a:t>. </a:t>
          </a:r>
          <a:endParaRPr lang="es-ES" sz="1200" b="1" kern="1200" dirty="0">
            <a:latin typeface="Cambria" pitchFamily="18" charset="0"/>
          </a:endParaRPr>
        </a:p>
      </dsp:txBody>
      <dsp:txXfrm>
        <a:off x="340024" y="1362876"/>
        <a:ext cx="4191988" cy="656632"/>
      </dsp:txXfrm>
    </dsp:sp>
    <dsp:sp modelId="{E48AD531-75B7-4952-BC48-C084D15738D3}">
      <dsp:nvSpPr>
        <dsp:cNvPr id="0" name=""/>
        <dsp:cNvSpPr/>
      </dsp:nvSpPr>
      <dsp:spPr>
        <a:xfrm>
          <a:off x="0" y="3014601"/>
          <a:ext cx="6096000" cy="551250"/>
        </a:xfrm>
        <a:prstGeom prst="rect">
          <a:avLst/>
        </a:prstGeom>
        <a:solidFill>
          <a:srgbClr val="FFC000">
            <a:alpha val="90000"/>
          </a:srgbClr>
        </a:solidFill>
        <a:ln w="9525" cap="flat" cmpd="sng" algn="ctr">
          <a:solidFill>
            <a:schemeClr val="accent3">
              <a:hueOff val="6639026"/>
              <a:satOff val="-5461"/>
              <a:lumOff val="6078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73117" tIns="208280" rIns="473117" bIns="71120" numCol="1" spcCol="1270" anchor="t" anchorCtr="0">
          <a:noAutofit/>
        </a:bodyPr>
        <a:lstStyle/>
        <a:p>
          <a:pPr marL="57150" lvl="1" indent="-57150" algn="just" defTabSz="4445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1000" b="1" kern="1200" dirty="0" smtClean="0">
              <a:latin typeface="Cambria" pitchFamily="18" charset="0"/>
            </a:rPr>
            <a:t>Garantizar anualmente 4 funcionamientos de las sesiones del COMITÉ DE ERRADICACIÓN DEL TRABAJO INFANTIL – CETI</a:t>
          </a:r>
          <a:r>
            <a:rPr lang="es-ES" sz="1000" kern="1200" dirty="0" smtClean="0"/>
            <a:t>. </a:t>
          </a:r>
          <a:endParaRPr lang="es-ES" sz="1000" kern="1200" dirty="0"/>
        </a:p>
      </dsp:txBody>
      <dsp:txXfrm>
        <a:off x="0" y="3014601"/>
        <a:ext cx="6096000" cy="551250"/>
      </dsp:txXfrm>
    </dsp:sp>
    <dsp:sp modelId="{7FE3D41B-B8A8-40FA-8764-1F38CD3505CB}">
      <dsp:nvSpPr>
        <dsp:cNvPr id="0" name=""/>
        <dsp:cNvSpPr/>
      </dsp:nvSpPr>
      <dsp:spPr>
        <a:xfrm>
          <a:off x="304502" y="2512681"/>
          <a:ext cx="4263032" cy="649519"/>
        </a:xfrm>
        <a:prstGeom prst="roundRect">
          <a:avLst/>
        </a:prstGeom>
        <a:solidFill>
          <a:schemeClr val="accent1"/>
        </a:solidFill>
        <a:ln>
          <a:noFill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61290" tIns="0" rIns="161290" bIns="0" numCol="1" spcCol="1270" anchor="ctr" anchorCtr="0">
          <a:noAutofit/>
        </a:bodyPr>
        <a:lstStyle/>
        <a:p>
          <a:pPr lvl="0" algn="just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200" kern="1200" dirty="0" smtClean="0"/>
            <a:t>* </a:t>
          </a:r>
          <a:r>
            <a:rPr lang="es-ES" sz="1200" b="1" kern="1200" dirty="0" smtClean="0">
              <a:latin typeface="Cambria" pitchFamily="18" charset="0"/>
            </a:rPr>
            <a:t>Mantener 1 programa anual integral para prevenir el trabajo infantil, el maltrato infantil, el abuso sexual y la violencia intrafamiliar. </a:t>
          </a:r>
          <a:endParaRPr lang="es-ES" sz="1200" b="1" kern="1200" dirty="0">
            <a:latin typeface="Cambria" pitchFamily="18" charset="0"/>
          </a:endParaRPr>
        </a:p>
      </dsp:txBody>
      <dsp:txXfrm>
        <a:off x="336209" y="2544388"/>
        <a:ext cx="4199618" cy="586105"/>
      </dsp:txXfrm>
    </dsp:sp>
  </dsp:spTree>
</dsp:drawing>
</file>

<file path=ppt/diagrams/drawing1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D882744C-4284-4346-A4EF-269E1367CDD0}">
      <dsp:nvSpPr>
        <dsp:cNvPr id="0" name=""/>
        <dsp:cNvSpPr/>
      </dsp:nvSpPr>
      <dsp:spPr>
        <a:xfrm>
          <a:off x="2545880" y="1767"/>
          <a:ext cx="1613020" cy="807429"/>
        </a:xfrm>
        <a:prstGeom prst="roundRect">
          <a:avLst/>
        </a:prstGeom>
        <a:solidFill>
          <a:srgbClr val="FFC000"/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400" b="1" kern="1200" dirty="0" smtClean="0">
              <a:solidFill>
                <a:srgbClr val="002060"/>
              </a:solidFill>
              <a:latin typeface="Baskerville Old Face" panose="02020602080505020303" pitchFamily="18" charset="0"/>
            </a:rPr>
            <a:t>Formular una POLÍTICA PARA PERSONA CON DISCAPACIDAD</a:t>
          </a:r>
          <a:endParaRPr lang="es-ES" sz="1400" b="1" kern="1200" dirty="0">
            <a:solidFill>
              <a:srgbClr val="002060"/>
            </a:solidFill>
            <a:latin typeface="Baskerville Old Face" panose="02020602080505020303" pitchFamily="18" charset="0"/>
          </a:endParaRPr>
        </a:p>
      </dsp:txBody>
      <dsp:txXfrm>
        <a:off x="2585295" y="41182"/>
        <a:ext cx="1534190" cy="728599"/>
      </dsp:txXfrm>
    </dsp:sp>
    <dsp:sp modelId="{BEB234EA-87C9-4C80-B7EB-FFE28276A30B}">
      <dsp:nvSpPr>
        <dsp:cNvPr id="0" name=""/>
        <dsp:cNvSpPr/>
      </dsp:nvSpPr>
      <dsp:spPr>
        <a:xfrm>
          <a:off x="1960034" y="511667"/>
          <a:ext cx="3227541" cy="3227541"/>
        </a:xfrm>
        <a:custGeom>
          <a:avLst/>
          <a:gdLst/>
          <a:ahLst/>
          <a:cxnLst/>
          <a:rect l="0" t="0" r="0" b="0"/>
          <a:pathLst>
            <a:path>
              <a:moveTo>
                <a:pt x="2206421" y="112764"/>
              </a:moveTo>
              <a:arcTo wR="1613770" hR="1613770" stAng="17492753" swAng="1712667"/>
            </a:path>
          </a:pathLst>
        </a:custGeom>
        <a:noFill/>
        <a:ln w="25400" cap="flat" cmpd="sng" algn="ctr">
          <a:solidFill>
            <a:srgbClr val="002060">
              <a:alpha val="55000"/>
            </a:srgbClr>
          </a:solidFill>
          <a:prstDash val="solid"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110000"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A1902E0-B11D-408D-A9F2-AC37799C5235}">
      <dsp:nvSpPr>
        <dsp:cNvPr id="0" name=""/>
        <dsp:cNvSpPr/>
      </dsp:nvSpPr>
      <dsp:spPr>
        <a:xfrm>
          <a:off x="4103061" y="1096313"/>
          <a:ext cx="1801301" cy="807429"/>
        </a:xfrm>
        <a:prstGeom prst="roundRect">
          <a:avLst/>
        </a:prstGeom>
        <a:solidFill>
          <a:srgbClr val="FFC000"/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400" b="1" kern="1200" dirty="0" smtClean="0">
              <a:solidFill>
                <a:srgbClr val="002060"/>
              </a:solidFill>
              <a:latin typeface="Baskerville Old Face" panose="02020602080505020303" pitchFamily="18" charset="0"/>
            </a:rPr>
            <a:t>Garantizar el funcionamiento anual del CENTRO DE VIDA SENSORIAL</a:t>
          </a:r>
          <a:endParaRPr lang="es-ES" sz="1400" b="1" kern="1200" dirty="0">
            <a:solidFill>
              <a:srgbClr val="002060"/>
            </a:solidFill>
            <a:latin typeface="Baskerville Old Face" panose="02020602080505020303" pitchFamily="18" charset="0"/>
          </a:endParaRPr>
        </a:p>
      </dsp:txBody>
      <dsp:txXfrm>
        <a:off x="4142476" y="1135728"/>
        <a:ext cx="1722471" cy="728599"/>
      </dsp:txXfrm>
    </dsp:sp>
    <dsp:sp modelId="{3665FE24-4EAE-4957-8B83-F8D299C8939B}">
      <dsp:nvSpPr>
        <dsp:cNvPr id="0" name=""/>
        <dsp:cNvSpPr/>
      </dsp:nvSpPr>
      <dsp:spPr>
        <a:xfrm>
          <a:off x="1852371" y="256214"/>
          <a:ext cx="3227541" cy="3227541"/>
        </a:xfrm>
        <a:custGeom>
          <a:avLst/>
          <a:gdLst/>
          <a:ahLst/>
          <a:cxnLst/>
          <a:rect l="0" t="0" r="0" b="0"/>
          <a:pathLst>
            <a:path>
              <a:moveTo>
                <a:pt x="3226923" y="1658416"/>
              </a:moveTo>
              <a:arcTo wR="1613770" hR="1613770" stAng="95120" swAng="2320262"/>
            </a:path>
          </a:pathLst>
        </a:custGeom>
        <a:noFill/>
        <a:ln w="25400" cap="flat" cmpd="sng" algn="ctr">
          <a:solidFill>
            <a:srgbClr val="002060">
              <a:alpha val="48000"/>
            </a:srgbClr>
          </a:solidFill>
          <a:prstDash val="solid"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110000"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FE31E04E-42F5-45CD-8178-1740007C2EF7}">
      <dsp:nvSpPr>
        <dsp:cNvPr id="0" name=""/>
        <dsp:cNvSpPr/>
      </dsp:nvSpPr>
      <dsp:spPr>
        <a:xfrm>
          <a:off x="3440780" y="2921106"/>
          <a:ext cx="1720322" cy="807429"/>
        </a:xfrm>
        <a:prstGeom prst="roundRect">
          <a:avLst/>
        </a:prstGeom>
        <a:solidFill>
          <a:srgbClr val="FFC000"/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45720" tIns="45720" rIns="45720" bIns="45720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200" b="1" kern="1200" dirty="0" smtClean="0">
              <a:solidFill>
                <a:srgbClr val="002060"/>
              </a:solidFill>
              <a:latin typeface="Baskerville Old Face" panose="02020602080505020303" pitchFamily="18" charset="0"/>
            </a:rPr>
            <a:t>Realizar 1 programa anual de apoyo a las personas con discapacidad y a sus familias</a:t>
          </a:r>
          <a:endParaRPr lang="es-ES" sz="1200" b="1" kern="1200" dirty="0">
            <a:solidFill>
              <a:srgbClr val="002060"/>
            </a:solidFill>
            <a:latin typeface="Baskerville Old Face" panose="02020602080505020303" pitchFamily="18" charset="0"/>
          </a:endParaRPr>
        </a:p>
      </dsp:txBody>
      <dsp:txXfrm>
        <a:off x="3480195" y="2960521"/>
        <a:ext cx="1641492" cy="728599"/>
      </dsp:txXfrm>
    </dsp:sp>
    <dsp:sp modelId="{DAB5E3EB-2CDA-40F2-9193-D68B825FA2B2}">
      <dsp:nvSpPr>
        <dsp:cNvPr id="0" name=""/>
        <dsp:cNvSpPr/>
      </dsp:nvSpPr>
      <dsp:spPr>
        <a:xfrm>
          <a:off x="1738620" y="405482"/>
          <a:ext cx="3227541" cy="3227541"/>
        </a:xfrm>
        <a:custGeom>
          <a:avLst/>
          <a:gdLst/>
          <a:ahLst/>
          <a:cxnLst/>
          <a:rect l="0" t="0" r="0" b="0"/>
          <a:pathLst>
            <a:path>
              <a:moveTo>
                <a:pt x="1699665" y="3225253"/>
              </a:moveTo>
              <a:arcTo wR="1613770" hR="1613770" stAng="5216936" swAng="522180"/>
            </a:path>
          </a:pathLst>
        </a:custGeom>
        <a:noFill/>
        <a:ln w="25400" cap="flat" cmpd="sng" algn="ctr">
          <a:solidFill>
            <a:srgbClr val="002060">
              <a:alpha val="48000"/>
            </a:srgbClr>
          </a:solidFill>
          <a:prstDash val="solid"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110000"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8828ACF-F1C1-49C1-B800-7E45B8425811}">
      <dsp:nvSpPr>
        <dsp:cNvPr id="0" name=""/>
        <dsp:cNvSpPr/>
      </dsp:nvSpPr>
      <dsp:spPr>
        <a:xfrm>
          <a:off x="1616708" y="2921106"/>
          <a:ext cx="1574264" cy="807429"/>
        </a:xfrm>
        <a:prstGeom prst="roundRect">
          <a:avLst/>
        </a:prstGeom>
        <a:solidFill>
          <a:srgbClr val="FFC000"/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400" b="1" kern="1200" dirty="0" smtClean="0">
              <a:solidFill>
                <a:srgbClr val="002060"/>
              </a:solidFill>
              <a:latin typeface="Baskerville Old Face" panose="02020602080505020303" pitchFamily="18" charset="0"/>
            </a:rPr>
            <a:t>Realizar anualmente un evento del DÍA BLANCO </a:t>
          </a:r>
          <a:endParaRPr lang="es-ES" sz="1400" b="1" kern="1200" dirty="0">
            <a:solidFill>
              <a:srgbClr val="002060"/>
            </a:solidFill>
            <a:latin typeface="Baskerville Old Face" panose="02020602080505020303" pitchFamily="18" charset="0"/>
          </a:endParaRPr>
        </a:p>
      </dsp:txBody>
      <dsp:txXfrm>
        <a:off x="1656123" y="2960521"/>
        <a:ext cx="1495434" cy="728599"/>
      </dsp:txXfrm>
    </dsp:sp>
    <dsp:sp modelId="{4FAA1381-45CC-4494-B0DE-A6F54D1103F9}">
      <dsp:nvSpPr>
        <dsp:cNvPr id="0" name=""/>
        <dsp:cNvSpPr/>
      </dsp:nvSpPr>
      <dsp:spPr>
        <a:xfrm>
          <a:off x="1738620" y="405482"/>
          <a:ext cx="3227541" cy="3227541"/>
        </a:xfrm>
        <a:custGeom>
          <a:avLst/>
          <a:gdLst/>
          <a:ahLst/>
          <a:cxnLst/>
          <a:rect l="0" t="0" r="0" b="0"/>
          <a:pathLst>
            <a:path>
              <a:moveTo>
                <a:pt x="269771" y="2507035"/>
              </a:moveTo>
              <a:arcTo wR="1613770" hR="1613770" stAng="8783444" swAng="2196964"/>
            </a:path>
          </a:pathLst>
        </a:custGeom>
        <a:noFill/>
        <a:ln w="25400" cap="flat" cmpd="sng" algn="ctr">
          <a:solidFill>
            <a:srgbClr val="002060">
              <a:alpha val="48000"/>
            </a:srgbClr>
          </a:solidFill>
          <a:prstDash val="solid"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110000"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AB315118-8312-451F-9DF8-49D02A460C42}">
      <dsp:nvSpPr>
        <dsp:cNvPr id="0" name=""/>
        <dsp:cNvSpPr/>
      </dsp:nvSpPr>
      <dsp:spPr>
        <a:xfrm>
          <a:off x="863215" y="1116856"/>
          <a:ext cx="1908776" cy="807429"/>
        </a:xfrm>
        <a:prstGeom prst="roundRect">
          <a:avLst/>
        </a:prstGeom>
        <a:solidFill>
          <a:srgbClr val="FFC000"/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400" b="1" kern="1200" dirty="0" smtClean="0">
              <a:solidFill>
                <a:srgbClr val="002060"/>
              </a:solidFill>
              <a:latin typeface="Baskerville Old Face" panose="02020602080505020303" pitchFamily="18" charset="0"/>
            </a:rPr>
            <a:t>Garantizar anualmente el funcionamiento de las sesiones del comité de discapacidad.</a:t>
          </a:r>
          <a:endParaRPr lang="es-ES" sz="1400" b="1" kern="1200" dirty="0">
            <a:solidFill>
              <a:srgbClr val="002060"/>
            </a:solidFill>
            <a:latin typeface="Baskerville Old Face" panose="02020602080505020303" pitchFamily="18" charset="0"/>
          </a:endParaRPr>
        </a:p>
      </dsp:txBody>
      <dsp:txXfrm>
        <a:off x="902630" y="1156271"/>
        <a:ext cx="1829946" cy="728599"/>
      </dsp:txXfrm>
    </dsp:sp>
    <dsp:sp modelId="{C465E155-D785-4819-8FE0-51D4321FCCD8}">
      <dsp:nvSpPr>
        <dsp:cNvPr id="0" name=""/>
        <dsp:cNvSpPr/>
      </dsp:nvSpPr>
      <dsp:spPr>
        <a:xfrm>
          <a:off x="1738620" y="405482"/>
          <a:ext cx="3227541" cy="3227541"/>
        </a:xfrm>
        <a:custGeom>
          <a:avLst/>
          <a:gdLst/>
          <a:ahLst/>
          <a:cxnLst/>
          <a:rect l="0" t="0" r="0" b="0"/>
          <a:pathLst>
            <a:path>
              <a:moveTo>
                <a:pt x="279962" y="705359"/>
              </a:moveTo>
              <a:arcTo wR="1613770" hR="1613770" stAng="12855446" swAng="1530001"/>
            </a:path>
          </a:pathLst>
        </a:custGeom>
        <a:noFill/>
        <a:ln w="25400" cap="flat" cmpd="sng" algn="ctr">
          <a:solidFill>
            <a:srgbClr val="002060">
              <a:alpha val="46000"/>
            </a:srgbClr>
          </a:solidFill>
          <a:prstDash val="solid"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110000"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cycle2">
  <dgm:title val=""/>
  <dgm:desc val=""/>
  <dgm:catLst>
    <dgm:cat type="cycle" pri="1000"/>
    <dgm:cat type="convert" pri="10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  <dgm:pt modelId="3"/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cycle">
    <dgm:varLst>
      <dgm:dir/>
      <dgm:resizeHandles val="exact"/>
    </dgm:varLst>
    <dgm:choose name="Name0">
      <dgm:if name="Name1" func="var" arg="dir" op="equ" val="norm">
        <dgm:choose name="Name2">
          <dgm:if name="Name3" axis="ch" ptType="node" func="cnt" op="gt" val="2">
            <dgm:alg type="cycle">
              <dgm:param type="stAng" val="0"/>
              <dgm:param type="spanAng" val="360"/>
            </dgm:alg>
          </dgm:if>
          <dgm:else name="Name4">
            <dgm:alg type="cycle">
              <dgm:param type="stAng" val="-90"/>
              <dgm:param type="spanAng" val="360"/>
            </dgm:alg>
          </dgm:else>
        </dgm:choose>
      </dgm:if>
      <dgm:else name="Name5">
        <dgm:choose name="Name6">
          <dgm:if name="Name7" axis="ch" ptType="node" func="cnt" op="gt" val="2">
            <dgm:alg type="cycle">
              <dgm:param type="stAng" val="0"/>
              <dgm:param type="spanAng" val="-360"/>
            </dgm:alg>
          </dgm:if>
          <dgm:else name="Name8">
            <dgm:alg type="cycle">
              <dgm:param type="stAng" val="90"/>
              <dgm:param type="spanAng" val="-360"/>
            </dgm:alg>
          </dgm:else>
        </dgm:choose>
      </dgm:else>
    </dgm:choose>
    <dgm:shape xmlns:r="http://schemas.openxmlformats.org/officeDocument/2006/relationships" r:blip="">
      <dgm:adjLst/>
    </dgm:shape>
    <dgm:presOf/>
    <dgm:constrLst>
      <dgm:constr type="w" for="ch" ptType="node" refType="w"/>
      <dgm:constr type="w" for="ch" ptType="sibTrans" refType="w" refFor="ch" refPtType="node" op="equ" fact="0.25"/>
      <dgm:constr type="sibSp" refType="w" refFor="ch" refPtType="node" fact="0.5"/>
      <dgm:constr type="primFontSz" for="ch" ptType="node" op="equ" val="65"/>
      <dgm:constr type="primFontSz" for="des" forName="connectorText" op="equ" val="55"/>
      <dgm:constr type="primFontSz" for="des" forName="connectorText" refType="primFontSz" refFor="ch" refPtType="node" op="lte" fact="0.8"/>
    </dgm:constrLst>
    <dgm:ruleLst/>
    <dgm:forEach name="nodesForEach" axis="ch" ptType="node">
      <dgm:layoutNode name="node">
        <dgm:varLst>
          <dgm:bulletEnabled val="1"/>
        </dgm:varLst>
        <dgm:alg type="tx">
          <dgm:param type="txAnchorVertCh" val="mid"/>
        </dgm:alg>
        <dgm:shape xmlns:r="http://schemas.openxmlformats.org/officeDocument/2006/relationships" type="ellipse" r:blip="">
          <dgm:adjLst/>
        </dgm:shape>
        <dgm:presOf axis="desOrSelf" ptType="node"/>
        <dgm:constrLst>
          <dgm:constr type="h" refType="w"/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  <dgm:choose name="Name9">
        <dgm:if name="Name10" axis="par ch" ptType="doc node" func="cnt" op="gt" val="1">
          <dgm:forEach name="sibTransForEach" axis="followSib" ptType="sibTrans" hideLastTrans="0" cnt="1">
            <dgm:layoutNode name="sibTrans">
              <dgm:choose name="Name11">
                <dgm:if name="Name12" axis="par ch" ptType="doc node" func="cnt" op="lt" val="3">
                  <dgm:alg type="conn">
                    <dgm:param type="begPts" val="radial"/>
                    <dgm:param type="endPts" val="radial"/>
                  </dgm:alg>
                </dgm:if>
                <dgm:else name="Name13">
                  <dgm:alg type="conn">
                    <dgm:param type="begPts" val="auto"/>
                    <dgm:param type="endPts" val="auto"/>
                  </dgm:alg>
                </dgm:else>
              </dgm:choose>
              <dgm:shape xmlns:r="http://schemas.openxmlformats.org/officeDocument/2006/relationships" type="conn" r:blip="">
                <dgm:adjLst/>
              </dgm:shape>
              <dgm:presOf axis="self"/>
              <dgm:constrLst>
                <dgm:constr type="h" refType="w" fact="1.35"/>
                <dgm:constr type="connDist"/>
                <dgm:constr type="w" for="ch" refType="connDist" fact="0.45"/>
                <dgm:constr type="h" for="ch" refType="h"/>
              </dgm:constrLst>
              <dgm:ruleLst/>
              <dgm:layoutNode name="connectorText">
                <dgm:alg type="tx">
                  <dgm:param type="autoTxRot" val="grav"/>
                </dgm:alg>
                <dgm:shape xmlns:r="http://schemas.openxmlformats.org/officeDocument/2006/relationships" type="conn" r:blip="" hideGeom="1">
                  <dgm:adjLst/>
                </dgm:shape>
                <dgm:presOf axis="self"/>
                <dgm:constrLst>
                  <dgm:constr type="lMarg"/>
                  <dgm:constr type="rMarg"/>
                  <dgm:constr type="tMarg"/>
                  <dgm:constr type="bMarg"/>
                </dgm:constrLst>
                <dgm:ruleLst>
                  <dgm:rule type="primFontSz" val="5" fact="NaN" max="NaN"/>
                </dgm:ruleLst>
              </dgm:layoutNode>
            </dgm:layoutNode>
          </dgm:forEach>
        </dgm:if>
        <dgm:else name="Name14"/>
      </dgm:choos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8/layout/AlternatingHexagons">
  <dgm:title val=""/>
  <dgm:desc val=""/>
  <dgm:catLst>
    <dgm:cat type="list" pri="1500"/>
  </dgm:catLst>
  <dgm:sampData>
    <dgm:dataModel>
      <dgm:ptLst>
        <dgm:pt modelId="0" type="doc"/>
        <dgm:pt modelId="10">
          <dgm:prSet phldr="1"/>
        </dgm:pt>
        <dgm:pt modelId="11">
          <dgm:prSet phldr="1"/>
        </dgm:pt>
        <dgm:pt modelId="20">
          <dgm:prSet phldr="1"/>
        </dgm:pt>
        <dgm:pt modelId="21">
          <dgm:prSet phldr="1"/>
        </dgm:pt>
        <dgm:pt modelId="30">
          <dgm:prSet phldr="1"/>
        </dgm:pt>
        <dgm:pt modelId="31">
          <dgm:prSet phldr="1"/>
        </dgm:pt>
      </dgm:ptLst>
      <dgm:cxnLst>
        <dgm:cxn modelId="40" srcId="0" destId="10" srcOrd="0" destOrd="0"/>
        <dgm:cxn modelId="12" srcId="10" destId="11" srcOrd="0" destOrd="0"/>
        <dgm:cxn modelId="50" srcId="0" destId="20" srcOrd="1" destOrd="0"/>
        <dgm:cxn modelId="22" srcId="20" destId="21" srcOrd="0" destOrd="0"/>
        <dgm:cxn modelId="60" srcId="0" destId="30" srcOrd="1" destOrd="0"/>
        <dgm:cxn modelId="32" srcId="30" destId="31" srcOrd="0" destOrd="0"/>
      </dgm:cxnLst>
      <dgm:bg/>
      <dgm:whole/>
    </dgm:dataModel>
  </dgm:sampData>
  <dgm:styleData>
    <dgm:dataModel>
      <dgm:ptLst>
        <dgm:pt modelId="0" type="doc"/>
        <dgm:pt modelId="10">
          <dgm:prSet phldr="1"/>
        </dgm:pt>
        <dgm:pt modelId="20">
          <dgm:prSet phldr="1"/>
        </dgm:pt>
      </dgm:ptLst>
      <dgm:cxnLst>
        <dgm:cxn modelId="60" srcId="0" destId="10" srcOrd="0" destOrd="0"/>
        <dgm:cxn modelId="70" srcId="0" destId="20" srcOrd="1" destOrd="0"/>
      </dgm:cxnLst>
      <dgm:bg/>
      <dgm:whole/>
    </dgm:dataModel>
  </dgm:styleData>
  <dgm:clrData>
    <dgm:dataModel>
      <dgm:ptLst>
        <dgm:pt modelId="0" type="doc"/>
        <dgm:pt modelId="10">
          <dgm:prSet phldr="1"/>
        </dgm:pt>
        <dgm:pt modelId="20">
          <dgm:prSet phldr="1"/>
        </dgm:pt>
        <dgm:pt modelId="30">
          <dgm:prSet phldr="1"/>
        </dgm:pt>
        <dgm:pt modelId="40">
          <dgm:prSet phldr="1"/>
        </dgm:pt>
      </dgm:ptLst>
      <dgm:cxnLst>
        <dgm:cxn modelId="60" srcId="0" destId="10" srcOrd="0" destOrd="0"/>
        <dgm:cxn modelId="70" srcId="0" destId="20" srcOrd="1" destOrd="0"/>
        <dgm:cxn modelId="80" srcId="0" destId="30" srcOrd="2" destOrd="0"/>
        <dgm:cxn modelId="90" srcId="0" destId="40" srcOrd="3" destOrd="0"/>
      </dgm:cxnLst>
      <dgm:bg/>
      <dgm:whole/>
    </dgm:dataModel>
  </dgm:clrData>
  <dgm:layoutNode name="Name0">
    <dgm:varLst>
      <dgm:chMax/>
      <dgm:chPref/>
      <dgm:dir/>
      <dgm:animLvl val="lvl"/>
    </dgm:varLst>
    <dgm:alg type="lin">
      <dgm:param type="linDir" val="fromT"/>
    </dgm:alg>
    <dgm:shape xmlns:r="http://schemas.openxmlformats.org/officeDocument/2006/relationships" r:blip="">
      <dgm:adjLst/>
    </dgm:shape>
    <dgm:constrLst>
      <dgm:constr type="primFontSz" for="des" forName="Parent1" val="65"/>
      <dgm:constr type="primFontSz" for="des" forName="Childtext1" refType="primFontSz" refFor="des" refForName="Parent1" op="lte"/>
      <dgm:constr type="w" for="ch" forName="composite" refType="w"/>
      <dgm:constr type="h" for="ch" forName="composite" refType="h"/>
      <dgm:constr type="h" for="ch" forName="spaceBetweenRectangles" refType="w" refFor="ch" refForName="composite" fact="-0.042"/>
      <dgm:constr type="sp" refType="h" refFor="ch" refForName="composite" op="equ" fact="0.1"/>
    </dgm:constrLst>
    <dgm:forEach name="nodesForEach" axis="ch" ptType="node">
      <dgm:layoutNode name="composite">
        <dgm:alg type="composite">
          <dgm:param type="ar" val="3.6"/>
        </dgm:alg>
        <dgm:shape xmlns:r="http://schemas.openxmlformats.org/officeDocument/2006/relationships" r:blip="">
          <dgm:adjLst/>
        </dgm:shape>
        <dgm:choose name="Name1">
          <dgm:if name="Name2" func="var" arg="dir" op="equ" val="norm">
            <dgm:choose name="Name3">
              <dgm:if name="Name4" axis="self" ptType="node" func="posOdd" op="equ" val="1">
                <dgm:constrLst>
                  <dgm:constr type="l" for="ch" forName="Accent1" refType="w" fact="0.18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18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44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.69"/>
                  <dgm:constr type="t" for="ch" forName="Childtext1" refType="h" fact="0.2"/>
                  <dgm:constr type="w" for="ch" forName="Childtext1" refType="w" fact="0.31"/>
                  <dgm:constr type="h" for="ch" forName="Childtext1" refType="h" fact="0.6"/>
                  <dgm:constr type="l" for="ch" forName="BalanceSpacing" refType="w" fact="0"/>
                  <dgm:constr type="t" for="ch" forName="BalanceSpacing" refType="h" fact="0"/>
                  <dgm:constr type="w" for="ch" forName="BalanceSpacing" refType="w"/>
                  <dgm:constr type="h" for="ch" forName="BalanceSpacing" refType="h" fact="0.1"/>
                  <dgm:constr type="l" for="ch" forName="BalanceSpacing1" refType="w" fact="0.69"/>
                  <dgm:constr type="t" for="ch" forName="BalanceSpacing1" refType="h" fact="0.2"/>
                  <dgm:constr type="w" for="ch" forName="BalanceSpacing1" refType="w" fact="0.31"/>
                  <dgm:constr type="h" for="ch" forName="BalanceSpacing1" refType="h" fact="0.6"/>
                </dgm:constrLst>
              </dgm:if>
              <dgm:else name="Name5">
                <dgm:constrLst>
                  <dgm:constr type="l" for="ch" forName="Accent1" refType="w" fact="0.571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571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3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"/>
                  <dgm:constr type="t" for="ch" forName="Childtext1" refType="h" fact="0.2"/>
                  <dgm:constr type="w" for="ch" forName="Childtext1" refType="w" fact="0.3"/>
                  <dgm:constr type="h" for="ch" forName="Childtext1" refType="h" fact="0.6"/>
                  <dgm:constr type="l" for="ch" forName="BalanceSpacing" refType="w" fact="0.82"/>
                  <dgm:constr type="t" for="ch" forName="BalanceSpacing" refType="h" fact="0"/>
                  <dgm:constr type="w" for="ch" forName="BalanceSpacing" refType="w" fact="0.18"/>
                  <dgm:constr type="h" for="ch" forName="BalanceSpacing" refType="h"/>
                  <dgm:constr type="l" for="ch" forName="BalanceSpacing1" refType="w" fact="0"/>
                  <dgm:constr type="t" for="ch" forName="BalanceSpacing1" refType="h" fact="0.2"/>
                  <dgm:constr type="w" for="ch" forName="BalanceSpacing1" refType="w" fact="0.3"/>
                  <dgm:constr type="h" for="ch" forName="BalanceSpacing1" refType="h" fact="0.6"/>
                </dgm:constrLst>
              </dgm:else>
            </dgm:choose>
          </dgm:if>
          <dgm:else name="Name6">
            <dgm:choose name="Name7">
              <dgm:if name="Name8" axis="self" ptType="node" func="posOdd" op="equ" val="1">
                <dgm:constrLst>
                  <dgm:constr type="l" for="ch" forName="Accent1" refType="w" fact="0.571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571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3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"/>
                  <dgm:constr type="t" for="ch" forName="Childtext1" refType="h" fact="0.2"/>
                  <dgm:constr type="w" for="ch" forName="Childtext1" refType="w" fact="0.3"/>
                  <dgm:constr type="h" for="ch" forName="Childtext1" refType="h" fact="0.6"/>
                  <dgm:constr type="l" for="ch" forName="BalanceSpacing" refType="w" fact="0.82"/>
                  <dgm:constr type="t" for="ch" forName="BalanceSpacing" refType="h" fact="0"/>
                  <dgm:constr type="w" for="ch" forName="BalanceSpacing" refType="w" fact="0.18"/>
                  <dgm:constr type="h" for="ch" forName="BalanceSpacing" refType="h"/>
                </dgm:constrLst>
              </dgm:if>
              <dgm:else name="Name9">
                <dgm:constrLst>
                  <dgm:constr type="l" for="ch" forName="Accent1" refType="w" fact="0.18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18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44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.69"/>
                  <dgm:constr type="t" for="ch" forName="Childtext1" refType="h" fact="0.2"/>
                  <dgm:constr type="w" for="ch" forName="Childtext1" refType="w" fact="0.31"/>
                  <dgm:constr type="h" for="ch" forName="Childtext1" refType="h" fact="0.6"/>
                  <dgm:constr type="l" for="ch" forName="BalanceSpacing" refType="w" fact="0"/>
                  <dgm:constr type="t" for="ch" forName="BalanceSpacing" refType="h" fact="0"/>
                  <dgm:constr type="w" for="ch" forName="BalanceSpacing" refType="w" fact="0.18"/>
                  <dgm:constr type="h" for="ch" forName="BalanceSpacing" refType="h"/>
                </dgm:constrLst>
              </dgm:else>
            </dgm:choose>
          </dgm:else>
        </dgm:choose>
        <dgm:layoutNode name="Parent1" styleLbl="node1">
          <dgm:varLst>
            <dgm:chMax val="1"/>
            <dgm:chPref val="1"/>
            <dgm:bulletEnabled val="1"/>
          </dgm:varLst>
          <dgm:alg type="tx"/>
          <dgm:shape xmlns:r="http://schemas.openxmlformats.org/officeDocument/2006/relationships" rot="90" type="hexagon" r:blip="">
            <dgm:adjLst>
              <dgm:adj idx="1" val="0.25"/>
              <dgm:adj idx="2" val="1.1547"/>
            </dgm:adjLst>
          </dgm:shape>
          <dgm:presOf axis="self" ptType="node"/>
          <dgm:constrLst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  <dgm:layoutNode name="Childtext1" styleLbl="revTx">
          <dgm:varLst>
            <dgm:chMax val="0"/>
            <dgm:chPref val="0"/>
            <dgm:bulletEnabled val="1"/>
          </dgm:varLst>
          <dgm:choose name="Name10">
            <dgm:if name="Name11" func="var" arg="dir" op="equ" val="norm">
              <dgm:choose name="Name12">
                <dgm:if name="Name13" axis="self" ptType="node" func="posOdd" op="equ" val="1">
                  <dgm:alg type="tx">
                    <dgm:param type="parTxLTRAlign" val="l"/>
                  </dgm:alg>
                </dgm:if>
                <dgm:else name="Name14">
                  <dgm:alg type="tx">
                    <dgm:param type="parTxLTRAlign" val="r"/>
                  </dgm:alg>
                </dgm:else>
              </dgm:choose>
            </dgm:if>
            <dgm:else name="Name15">
              <dgm:choose name="Name16">
                <dgm:if name="Name17" axis="self" ptType="node" func="posOdd" op="equ" val="1">
                  <dgm:alg type="tx">
                    <dgm:param type="parTxLTRAlign" val="r"/>
                  </dgm:alg>
                </dgm:if>
                <dgm:else name="Name18">
                  <dgm:alg type="tx">
                    <dgm:param type="parTxLTRAlign" val="l"/>
                  </dgm:alg>
                </dgm:else>
              </dgm:choose>
            </dgm:else>
          </dgm:choose>
          <dgm:shape xmlns:r="http://schemas.openxmlformats.org/officeDocument/2006/relationships" type="rect" r:blip="">
            <dgm:adjLst/>
          </dgm:shape>
          <dgm:presOf axis="des" ptType="node"/>
          <dgm:constrLst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  <dgm:layoutNode name="BalanceSpacing">
          <dgm:alg type="sp"/>
          <dgm:shape xmlns:r="http://schemas.openxmlformats.org/officeDocument/2006/relationships" r:blip="">
            <dgm:adjLst/>
          </dgm:shape>
        </dgm:layoutNode>
        <dgm:layoutNode name="BalanceSpacing1">
          <dgm:alg type="sp"/>
          <dgm:shape xmlns:r="http://schemas.openxmlformats.org/officeDocument/2006/relationships" r:blip="">
            <dgm:adjLst/>
          </dgm:shape>
        </dgm:layoutNode>
        <dgm:forEach name="Name19" axis="followSib" ptType="sibTrans" hideLastTrans="0" cnt="1">
          <dgm:layoutNode name="Accent1Text" styleLbl="node1">
            <dgm:alg type="tx"/>
            <dgm:shape xmlns:r="http://schemas.openxmlformats.org/officeDocument/2006/relationships" rot="90" type="hexagon" r:blip="">
              <dgm:adjLst>
                <dgm:adj idx="1" val="0.25"/>
                <dgm:adj idx="2" val="1.1547"/>
              </dgm:adjLst>
            </dgm:shape>
            <dgm:presOf axis="self" ptType="sibTrans"/>
            <dgm:constrLst>
              <dgm:constr type="lMarg"/>
              <dgm:constr type="rMarg"/>
              <dgm:constr type="tMarg"/>
              <dgm:constr type="bMarg"/>
            </dgm:constrLst>
            <dgm:ruleLst>
              <dgm:rule type="primFontSz" val="5" fact="NaN" max="NaN"/>
            </dgm:ruleLst>
          </dgm:layoutNode>
        </dgm:forEach>
      </dgm:layoutNode>
      <dgm:forEach name="Name20" axis="followSib" ptType="sibTrans" cnt="1">
        <dgm:layoutNode name="spaceBetweenRectangle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8/layout/AlternatingHexagons">
  <dgm:title val=""/>
  <dgm:desc val=""/>
  <dgm:catLst>
    <dgm:cat type="list" pri="1500"/>
  </dgm:catLst>
  <dgm:sampData>
    <dgm:dataModel>
      <dgm:ptLst>
        <dgm:pt modelId="0" type="doc"/>
        <dgm:pt modelId="10">
          <dgm:prSet phldr="1"/>
        </dgm:pt>
        <dgm:pt modelId="11">
          <dgm:prSet phldr="1"/>
        </dgm:pt>
        <dgm:pt modelId="20">
          <dgm:prSet phldr="1"/>
        </dgm:pt>
        <dgm:pt modelId="21">
          <dgm:prSet phldr="1"/>
        </dgm:pt>
        <dgm:pt modelId="30">
          <dgm:prSet phldr="1"/>
        </dgm:pt>
        <dgm:pt modelId="31">
          <dgm:prSet phldr="1"/>
        </dgm:pt>
      </dgm:ptLst>
      <dgm:cxnLst>
        <dgm:cxn modelId="40" srcId="0" destId="10" srcOrd="0" destOrd="0"/>
        <dgm:cxn modelId="12" srcId="10" destId="11" srcOrd="0" destOrd="0"/>
        <dgm:cxn modelId="50" srcId="0" destId="20" srcOrd="1" destOrd="0"/>
        <dgm:cxn modelId="22" srcId="20" destId="21" srcOrd="0" destOrd="0"/>
        <dgm:cxn modelId="60" srcId="0" destId="30" srcOrd="1" destOrd="0"/>
        <dgm:cxn modelId="32" srcId="30" destId="31" srcOrd="0" destOrd="0"/>
      </dgm:cxnLst>
      <dgm:bg/>
      <dgm:whole/>
    </dgm:dataModel>
  </dgm:sampData>
  <dgm:styleData>
    <dgm:dataModel>
      <dgm:ptLst>
        <dgm:pt modelId="0" type="doc"/>
        <dgm:pt modelId="10">
          <dgm:prSet phldr="1"/>
        </dgm:pt>
        <dgm:pt modelId="20">
          <dgm:prSet phldr="1"/>
        </dgm:pt>
      </dgm:ptLst>
      <dgm:cxnLst>
        <dgm:cxn modelId="60" srcId="0" destId="10" srcOrd="0" destOrd="0"/>
        <dgm:cxn modelId="70" srcId="0" destId="20" srcOrd="1" destOrd="0"/>
      </dgm:cxnLst>
      <dgm:bg/>
      <dgm:whole/>
    </dgm:dataModel>
  </dgm:styleData>
  <dgm:clrData>
    <dgm:dataModel>
      <dgm:ptLst>
        <dgm:pt modelId="0" type="doc"/>
        <dgm:pt modelId="10">
          <dgm:prSet phldr="1"/>
        </dgm:pt>
        <dgm:pt modelId="20">
          <dgm:prSet phldr="1"/>
        </dgm:pt>
        <dgm:pt modelId="30">
          <dgm:prSet phldr="1"/>
        </dgm:pt>
        <dgm:pt modelId="40">
          <dgm:prSet phldr="1"/>
        </dgm:pt>
      </dgm:ptLst>
      <dgm:cxnLst>
        <dgm:cxn modelId="60" srcId="0" destId="10" srcOrd="0" destOrd="0"/>
        <dgm:cxn modelId="70" srcId="0" destId="20" srcOrd="1" destOrd="0"/>
        <dgm:cxn modelId="80" srcId="0" destId="30" srcOrd="2" destOrd="0"/>
        <dgm:cxn modelId="90" srcId="0" destId="40" srcOrd="3" destOrd="0"/>
      </dgm:cxnLst>
      <dgm:bg/>
      <dgm:whole/>
    </dgm:dataModel>
  </dgm:clrData>
  <dgm:layoutNode name="Name0">
    <dgm:varLst>
      <dgm:chMax/>
      <dgm:chPref/>
      <dgm:dir/>
      <dgm:animLvl val="lvl"/>
    </dgm:varLst>
    <dgm:alg type="lin">
      <dgm:param type="linDir" val="fromT"/>
    </dgm:alg>
    <dgm:shape xmlns:r="http://schemas.openxmlformats.org/officeDocument/2006/relationships" r:blip="">
      <dgm:adjLst/>
    </dgm:shape>
    <dgm:constrLst>
      <dgm:constr type="primFontSz" for="des" forName="Parent1" val="65"/>
      <dgm:constr type="primFontSz" for="des" forName="Childtext1" refType="primFontSz" refFor="des" refForName="Parent1" op="lte"/>
      <dgm:constr type="w" for="ch" forName="composite" refType="w"/>
      <dgm:constr type="h" for="ch" forName="composite" refType="h"/>
      <dgm:constr type="h" for="ch" forName="spaceBetweenRectangles" refType="w" refFor="ch" refForName="composite" fact="-0.042"/>
      <dgm:constr type="sp" refType="h" refFor="ch" refForName="composite" op="equ" fact="0.1"/>
    </dgm:constrLst>
    <dgm:forEach name="nodesForEach" axis="ch" ptType="node">
      <dgm:layoutNode name="composite">
        <dgm:alg type="composite">
          <dgm:param type="ar" val="3.6"/>
        </dgm:alg>
        <dgm:shape xmlns:r="http://schemas.openxmlformats.org/officeDocument/2006/relationships" r:blip="">
          <dgm:adjLst/>
        </dgm:shape>
        <dgm:choose name="Name1">
          <dgm:if name="Name2" func="var" arg="dir" op="equ" val="norm">
            <dgm:choose name="Name3">
              <dgm:if name="Name4" axis="self" ptType="node" func="posOdd" op="equ" val="1">
                <dgm:constrLst>
                  <dgm:constr type="l" for="ch" forName="Accent1" refType="w" fact="0.18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18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44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.69"/>
                  <dgm:constr type="t" for="ch" forName="Childtext1" refType="h" fact="0.2"/>
                  <dgm:constr type="w" for="ch" forName="Childtext1" refType="w" fact="0.31"/>
                  <dgm:constr type="h" for="ch" forName="Childtext1" refType="h" fact="0.6"/>
                  <dgm:constr type="l" for="ch" forName="BalanceSpacing" refType="w" fact="0"/>
                  <dgm:constr type="t" for="ch" forName="BalanceSpacing" refType="h" fact="0"/>
                  <dgm:constr type="w" for="ch" forName="BalanceSpacing" refType="w"/>
                  <dgm:constr type="h" for="ch" forName="BalanceSpacing" refType="h" fact="0.1"/>
                  <dgm:constr type="l" for="ch" forName="BalanceSpacing1" refType="w" fact="0.69"/>
                  <dgm:constr type="t" for="ch" forName="BalanceSpacing1" refType="h" fact="0.2"/>
                  <dgm:constr type="w" for="ch" forName="BalanceSpacing1" refType="w" fact="0.31"/>
                  <dgm:constr type="h" for="ch" forName="BalanceSpacing1" refType="h" fact="0.6"/>
                </dgm:constrLst>
              </dgm:if>
              <dgm:else name="Name5">
                <dgm:constrLst>
                  <dgm:constr type="l" for="ch" forName="Accent1" refType="w" fact="0.571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571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3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"/>
                  <dgm:constr type="t" for="ch" forName="Childtext1" refType="h" fact="0.2"/>
                  <dgm:constr type="w" for="ch" forName="Childtext1" refType="w" fact="0.3"/>
                  <dgm:constr type="h" for="ch" forName="Childtext1" refType="h" fact="0.6"/>
                  <dgm:constr type="l" for="ch" forName="BalanceSpacing" refType="w" fact="0.82"/>
                  <dgm:constr type="t" for="ch" forName="BalanceSpacing" refType="h" fact="0"/>
                  <dgm:constr type="w" for="ch" forName="BalanceSpacing" refType="w" fact="0.18"/>
                  <dgm:constr type="h" for="ch" forName="BalanceSpacing" refType="h"/>
                  <dgm:constr type="l" for="ch" forName="BalanceSpacing1" refType="w" fact="0"/>
                  <dgm:constr type="t" for="ch" forName="BalanceSpacing1" refType="h" fact="0.2"/>
                  <dgm:constr type="w" for="ch" forName="BalanceSpacing1" refType="w" fact="0.3"/>
                  <dgm:constr type="h" for="ch" forName="BalanceSpacing1" refType="h" fact="0.6"/>
                </dgm:constrLst>
              </dgm:else>
            </dgm:choose>
          </dgm:if>
          <dgm:else name="Name6">
            <dgm:choose name="Name7">
              <dgm:if name="Name8" axis="self" ptType="node" func="posOdd" op="equ" val="1">
                <dgm:constrLst>
                  <dgm:constr type="l" for="ch" forName="Accent1" refType="w" fact="0.571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571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3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"/>
                  <dgm:constr type="t" for="ch" forName="Childtext1" refType="h" fact="0.2"/>
                  <dgm:constr type="w" for="ch" forName="Childtext1" refType="w" fact="0.3"/>
                  <dgm:constr type="h" for="ch" forName="Childtext1" refType="h" fact="0.6"/>
                  <dgm:constr type="l" for="ch" forName="BalanceSpacing" refType="w" fact="0.82"/>
                  <dgm:constr type="t" for="ch" forName="BalanceSpacing" refType="h" fact="0"/>
                  <dgm:constr type="w" for="ch" forName="BalanceSpacing" refType="w" fact="0.18"/>
                  <dgm:constr type="h" for="ch" forName="BalanceSpacing" refType="h"/>
                </dgm:constrLst>
              </dgm:if>
              <dgm:else name="Name9">
                <dgm:constrLst>
                  <dgm:constr type="l" for="ch" forName="Accent1" refType="w" fact="0.18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18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44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.69"/>
                  <dgm:constr type="t" for="ch" forName="Childtext1" refType="h" fact="0.2"/>
                  <dgm:constr type="w" for="ch" forName="Childtext1" refType="w" fact="0.31"/>
                  <dgm:constr type="h" for="ch" forName="Childtext1" refType="h" fact="0.6"/>
                  <dgm:constr type="l" for="ch" forName="BalanceSpacing" refType="w" fact="0"/>
                  <dgm:constr type="t" for="ch" forName="BalanceSpacing" refType="h" fact="0"/>
                  <dgm:constr type="w" for="ch" forName="BalanceSpacing" refType="w" fact="0.18"/>
                  <dgm:constr type="h" for="ch" forName="BalanceSpacing" refType="h"/>
                </dgm:constrLst>
              </dgm:else>
            </dgm:choose>
          </dgm:else>
        </dgm:choose>
        <dgm:layoutNode name="Parent1" styleLbl="node1">
          <dgm:varLst>
            <dgm:chMax val="1"/>
            <dgm:chPref val="1"/>
            <dgm:bulletEnabled val="1"/>
          </dgm:varLst>
          <dgm:alg type="tx"/>
          <dgm:shape xmlns:r="http://schemas.openxmlformats.org/officeDocument/2006/relationships" rot="90" type="hexagon" r:blip="">
            <dgm:adjLst>
              <dgm:adj idx="1" val="0.25"/>
              <dgm:adj idx="2" val="1.1547"/>
            </dgm:adjLst>
          </dgm:shape>
          <dgm:presOf axis="self" ptType="node"/>
          <dgm:constrLst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  <dgm:layoutNode name="Childtext1" styleLbl="revTx">
          <dgm:varLst>
            <dgm:chMax val="0"/>
            <dgm:chPref val="0"/>
            <dgm:bulletEnabled val="1"/>
          </dgm:varLst>
          <dgm:choose name="Name10">
            <dgm:if name="Name11" func="var" arg="dir" op="equ" val="norm">
              <dgm:choose name="Name12">
                <dgm:if name="Name13" axis="self" ptType="node" func="posOdd" op="equ" val="1">
                  <dgm:alg type="tx">
                    <dgm:param type="parTxLTRAlign" val="l"/>
                  </dgm:alg>
                </dgm:if>
                <dgm:else name="Name14">
                  <dgm:alg type="tx">
                    <dgm:param type="parTxLTRAlign" val="r"/>
                  </dgm:alg>
                </dgm:else>
              </dgm:choose>
            </dgm:if>
            <dgm:else name="Name15">
              <dgm:choose name="Name16">
                <dgm:if name="Name17" axis="self" ptType="node" func="posOdd" op="equ" val="1">
                  <dgm:alg type="tx">
                    <dgm:param type="parTxLTRAlign" val="r"/>
                  </dgm:alg>
                </dgm:if>
                <dgm:else name="Name18">
                  <dgm:alg type="tx">
                    <dgm:param type="parTxLTRAlign" val="l"/>
                  </dgm:alg>
                </dgm:else>
              </dgm:choose>
            </dgm:else>
          </dgm:choose>
          <dgm:shape xmlns:r="http://schemas.openxmlformats.org/officeDocument/2006/relationships" type="rect" r:blip="">
            <dgm:adjLst/>
          </dgm:shape>
          <dgm:presOf axis="des" ptType="node"/>
          <dgm:constrLst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  <dgm:layoutNode name="BalanceSpacing">
          <dgm:alg type="sp"/>
          <dgm:shape xmlns:r="http://schemas.openxmlformats.org/officeDocument/2006/relationships" r:blip="">
            <dgm:adjLst/>
          </dgm:shape>
        </dgm:layoutNode>
        <dgm:layoutNode name="BalanceSpacing1">
          <dgm:alg type="sp"/>
          <dgm:shape xmlns:r="http://schemas.openxmlformats.org/officeDocument/2006/relationships" r:blip="">
            <dgm:adjLst/>
          </dgm:shape>
        </dgm:layoutNode>
        <dgm:forEach name="Name19" axis="followSib" ptType="sibTrans" hideLastTrans="0" cnt="1">
          <dgm:layoutNode name="Accent1Text" styleLbl="node1">
            <dgm:alg type="tx"/>
            <dgm:shape xmlns:r="http://schemas.openxmlformats.org/officeDocument/2006/relationships" rot="90" type="hexagon" r:blip="">
              <dgm:adjLst>
                <dgm:adj idx="1" val="0.25"/>
                <dgm:adj idx="2" val="1.1547"/>
              </dgm:adjLst>
            </dgm:shape>
            <dgm:presOf axis="self" ptType="sibTrans"/>
            <dgm:constrLst>
              <dgm:constr type="lMarg"/>
              <dgm:constr type="rMarg"/>
              <dgm:constr type="tMarg"/>
              <dgm:constr type="bMarg"/>
            </dgm:constrLst>
            <dgm:ruleLst>
              <dgm:rule type="primFontSz" val="5" fact="NaN" max="NaN"/>
            </dgm:ruleLst>
          </dgm:layoutNode>
        </dgm:forEach>
      </dgm:layoutNode>
      <dgm:forEach name="Name20" axis="followSib" ptType="sibTrans" cnt="1">
        <dgm:layoutNode name="spaceBetweenRectangle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8/layout/VerticalCurvedList">
  <dgm:title val=""/>
  <dgm:desc val=""/>
  <dgm:catLst>
    <dgm:cat type="list" pri="20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chMax val="7"/>
      <dgm:chPref val="7"/>
      <dgm:dir/>
    </dgm:varLst>
    <dgm:alg type="composite"/>
    <dgm:shape xmlns:r="http://schemas.openxmlformats.org/officeDocument/2006/relationships" r:blip="">
      <dgm:adjLst/>
    </dgm:shape>
    <dgm:constrLst>
      <dgm:constr type="w" for="ch" refType="h" refFor="ch" op="gte" fact="0.8"/>
    </dgm:constrLst>
    <dgm:layoutNode name="Name1">
      <dgm:alg type="composite"/>
      <dgm:shape xmlns:r="http://schemas.openxmlformats.org/officeDocument/2006/relationships" r:blip="">
        <dgm:adjLst/>
      </dgm:shape>
      <dgm:choose name="Name2">
        <dgm:if name="Name3" func="var" arg="dir" op="equ" val="norm">
          <dgm:choose name="Name4">
            <dgm:if name="Name5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h" fact="0.225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primFontSz" for="ch" ptType="node" op="equ" val="65"/>
              </dgm:constrLst>
            </dgm:if>
            <dgm:if name="Name6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h" fact="0.1891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h" fact="0.1891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primFontSz" for="ch" ptType="node" op="equ" val="65"/>
              </dgm:constrLst>
            </dgm:if>
            <dgm:if name="Name7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h" fact="0.1526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h" fact="0.2253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h" fact="0.1526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primFontSz" for="ch" ptType="node" op="equ" val="65"/>
              </dgm:constrLst>
            </dgm:if>
            <dgm:if name="Name8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h" fact="0.1268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h" fact="0.215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h" fact="0.21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h" fact="0.126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primFontSz" for="ch" ptType="node" op="equ" val="65"/>
              </dgm:constrLst>
            </dgm:if>
            <dgm:if name="Name9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h" fact="0.1082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h" fact="0.197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h" fact="0.2253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h" fact="0.197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h" fact="0.1082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primFontSz" for="ch" ptType="node" op="equ" val="65"/>
              </dgm:constrLst>
            </dgm:if>
            <dgm:if name="Name10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h" fact="0.094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h" fact="0.1809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h" fact="0.220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h" fact="0.2205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h" fact="0.18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h" fact="0.0943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primFontSz" for="ch" ptType="node" op="equ" val="65"/>
              </dgm:constrLst>
            </dgm:if>
            <dgm:else name="Name1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h" fact="0.0835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h" fact="0.165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h" fact="0.2109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h" fact="0.2253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h" fact="0.21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h" fact="0.1658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h" fact="0.0835"/>
                <dgm:constr type="l" for="ch" forName="text_7" refType="ctrX" refFor="ch" refForName="accent_7"/>
                <dgm:constr type="r" for="ch" forName="text_7" refType="w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lMarg" for="ch" forName="text_7" refType="w" refFor="ch" refForName="accent_7" fact="1.8"/>
                <dgm:constr type="primFontSz" for="ch" ptType="node" op="equ" val="65"/>
              </dgm:constrLst>
            </dgm:else>
          </dgm:choose>
        </dgm:if>
        <dgm:else name="Name12">
          <dgm:choose name="Name13">
            <dgm:if name="Name14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w"/>
                <dgm:constr type="ctrXOff" for="ch" forName="accent_1" refType="h" fact="-0.225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primFontSz" for="ch" ptType="node" op="equ" val="65"/>
              </dgm:constrLst>
            </dgm:if>
            <dgm:if name="Name15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w"/>
                <dgm:constr type="ctrXOff" for="ch" forName="accent_1" refType="h" fact="-0.1891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w"/>
                <dgm:constr type="ctrXOff" for="ch" forName="accent_2" refType="h" fact="-0.1891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primFontSz" for="ch" ptType="node" op="equ" val="65"/>
              </dgm:constrLst>
            </dgm:if>
            <dgm:if name="Name16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w"/>
                <dgm:constr type="ctrXOff" for="ch" forName="accent_1" refType="h" fact="-0.1526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w"/>
                <dgm:constr type="ctrXOff" for="ch" forName="accent_2" refType="h" fact="-0.2253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w"/>
                <dgm:constr type="ctrXOff" for="ch" forName="accent_3" refType="h" fact="-0.1526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primFontSz" for="ch" ptType="node" op="equ" val="65"/>
              </dgm:constrLst>
            </dgm:if>
            <dgm:if name="Name17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w"/>
                <dgm:constr type="ctrXOff" for="ch" forName="accent_1" refType="h" fact="-0.1268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w"/>
                <dgm:constr type="ctrXOff" for="ch" forName="accent_2" refType="h" fact="-0.215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w"/>
                <dgm:constr type="ctrXOff" for="ch" forName="accent_3" refType="h" fact="-0.21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w"/>
                <dgm:constr type="ctrXOff" for="ch" forName="accent_4" refType="h" fact="-0.126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primFontSz" for="ch" ptType="node" op="equ" val="65"/>
              </dgm:constrLst>
            </dgm:if>
            <dgm:if name="Name18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w"/>
                <dgm:constr type="ctrXOff" for="ch" forName="accent_1" refType="h" fact="-0.1082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w"/>
                <dgm:constr type="ctrXOff" for="ch" forName="accent_2" refType="h" fact="-0.197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w"/>
                <dgm:constr type="ctrXOff" for="ch" forName="accent_3" refType="h" fact="-0.2253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w"/>
                <dgm:constr type="ctrXOff" for="ch" forName="accent_4" refType="h" fact="-0.197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w"/>
                <dgm:constr type="ctrXOff" for="ch" forName="accent_5" refType="h" fact="-0.1082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primFontSz" for="ch" ptType="node" op="equ" val="65"/>
              </dgm:constrLst>
            </dgm:if>
            <dgm:if name="Name19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w"/>
                <dgm:constr type="ctrXOff" for="ch" forName="accent_1" refType="h" fact="-0.094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w"/>
                <dgm:constr type="ctrXOff" for="ch" forName="accent_2" refType="h" fact="-0.1809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w"/>
                <dgm:constr type="ctrXOff" for="ch" forName="accent_3" refType="h" fact="-0.220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w"/>
                <dgm:constr type="ctrXOff" for="ch" forName="accent_4" refType="h" fact="-0.2205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w"/>
                <dgm:constr type="ctrXOff" for="ch" forName="accent_5" refType="h" fact="-0.18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w"/>
                <dgm:constr type="ctrXOff" for="ch" forName="accent_6" refType="h" fact="-0.0943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primFontSz" for="ch" ptType="node" op="equ" val="65"/>
              </dgm:constrLst>
            </dgm:if>
            <dgm:else name="Name20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w"/>
                <dgm:constr type="ctrXOff" for="ch" forName="accent_1" refType="h" fact="-0.0835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w"/>
                <dgm:constr type="ctrXOff" for="ch" forName="accent_2" refType="h" fact="-0.165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w"/>
                <dgm:constr type="ctrXOff" for="ch" forName="accent_3" refType="h" fact="-0.2109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w"/>
                <dgm:constr type="ctrXOff" for="ch" forName="accent_4" refType="h" fact="-0.2253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w"/>
                <dgm:constr type="ctrXOff" for="ch" forName="accent_5" refType="h" fact="-0.21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w"/>
                <dgm:constr type="ctrXOff" for="ch" forName="accent_6" refType="h" fact="-0.1658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w"/>
                <dgm:constr type="ctrXOff" for="ch" forName="accent_7" refType="h" fact="-0.0835"/>
                <dgm:constr type="r" for="ch" forName="text_7" refType="ctrX" refFor="ch" refForName="accent_7"/>
                <dgm:constr type="rOff" for="ch" forName="text_7" refType="ctrXOff" refFor="ch" refForName="accent_7"/>
                <dgm:constr type="l" for="ch" forName="text_7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rMarg" for="ch" forName="text_7" refType="w" refFor="ch" refForName="accent_7" fact="1.8"/>
                <dgm:constr type="primFontSz" for="ch" ptType="node" op="equ" val="65"/>
              </dgm:constrLst>
            </dgm:else>
          </dgm:choose>
        </dgm:else>
      </dgm:choose>
      <dgm:layoutNode name="cycle">
        <dgm:choose name="Name21">
          <dgm:if name="Name22" func="var" arg="dir" op="equ" val="norm">
            <dgm:alg type="cycle">
              <dgm:param type="stAng" val="45"/>
              <dgm:param type="spanAng" val="90"/>
            </dgm:alg>
          </dgm:if>
          <dgm:else name="Name23">
            <dgm:alg type="cycle">
              <dgm:param type="stAng" val="225"/>
              <dgm:param type="spanAng" val="90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val="1"/>
          <dgm:constr type="h" for="ch" val="1"/>
          <dgm:constr type="diam" for="ch" forName="conn" refType="diam"/>
        </dgm:constrLst>
        <dgm:layoutNode name="src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conn" styleLbl="parChTrans1D2">
          <dgm:alg type="conn">
            <dgm:param type="connRout" val="curve"/>
            <dgm:param type="srcNode" val="srcNode"/>
            <dgm:param type="dstNode" val="dstNode"/>
            <dgm:param type="begPts" val="ctr"/>
            <dgm:param type="endPts" val="ctr"/>
            <dgm:param type="endSty" val="noArr"/>
          </dgm:alg>
          <dgm:shape xmlns:r="http://schemas.openxmlformats.org/officeDocument/2006/relationships" type="conn" r:blip="">
            <dgm:adjLst/>
          </dgm:shape>
          <dgm:presOf axis="desOrSelf" ptType="sibTrans" hideLastTrans="0" st="0" cnt="1"/>
          <dgm:constrLst>
            <dgm:constr type="begPad"/>
            <dgm:constr type="endPad"/>
          </dgm:constrLst>
        </dgm:layoutNode>
        <dgm:layoutNode name="extra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dstNode">
          <dgm:alg type="sp"/>
          <dgm:shape xmlns:r="http://schemas.openxmlformats.org/officeDocument/2006/relationships" type="rect" r:blip="" hideGeom="1">
            <dgm:adjLst/>
          </dgm:shape>
          <dgm:presOf/>
        </dgm:layoutNode>
      </dgm:layoutNode>
      <dgm:forEach name="wrapper" axis="self" ptType="parTrans">
        <dgm:forEach name="wrapper2" axis="self" ptType="sibTrans" st="2">
          <dgm:forEach name="accentRepeat" axis="self">
            <dgm:layoutNode name="accentRepeatNode" styleLbl="solidFgAcc1">
              <dgm:alg type="sp"/>
              <dgm:shape xmlns:r="http://schemas.openxmlformats.org/officeDocument/2006/relationships" type="ellipse" r:blip="">
                <dgm:adjLst/>
              </dgm:shape>
              <dgm:presOf/>
            </dgm:layoutNode>
          </dgm:forEach>
        </dgm:forEach>
      </dgm:forEach>
      <dgm:forEach name="Name24" axis="ch" ptType="node" cnt="1">
        <dgm:layoutNode name="text_1" styleLbl="node1">
          <dgm:varLst>
            <dgm:bulletEnabled val="1"/>
          </dgm:varLst>
          <dgm:choose name="Name25">
            <dgm:if name="Name2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2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1">
          <dgm:alg type="sp"/>
          <dgm:shape xmlns:r="http://schemas.openxmlformats.org/officeDocument/2006/relationships" r:blip="">
            <dgm:adjLst/>
          </dgm:shape>
          <dgm:presOf/>
          <dgm:constrLst/>
          <dgm:forEach name="Name28" ref="accentRepeat"/>
        </dgm:layoutNode>
      </dgm:forEach>
      <dgm:forEach name="Name29" axis="ch" ptType="node" st="2" cnt="1">
        <dgm:layoutNode name="text_2" styleLbl="node1">
          <dgm:varLst>
            <dgm:bulletEnabled val="1"/>
          </dgm:varLst>
          <dgm:choose name="Name30">
            <dgm:if name="Name3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2">
          <dgm:alg type="sp"/>
          <dgm:shape xmlns:r="http://schemas.openxmlformats.org/officeDocument/2006/relationships" r:blip="">
            <dgm:adjLst/>
          </dgm:shape>
          <dgm:presOf/>
          <dgm:constrLst/>
          <dgm:forEach name="Name33" ref="accentRepeat"/>
        </dgm:layoutNode>
      </dgm:forEach>
      <dgm:forEach name="Name34" axis="ch" ptType="node" st="3" cnt="1">
        <dgm:layoutNode name="text_3" styleLbl="node1">
          <dgm:varLst>
            <dgm:bulletEnabled val="1"/>
          </dgm:varLst>
          <dgm:choose name="Name35">
            <dgm:if name="Name3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3">
          <dgm:alg type="sp"/>
          <dgm:shape xmlns:r="http://schemas.openxmlformats.org/officeDocument/2006/relationships" r:blip="">
            <dgm:adjLst/>
          </dgm:shape>
          <dgm:presOf/>
          <dgm:constrLst/>
          <dgm:forEach name="Name38" ref="accentRepeat"/>
        </dgm:layoutNode>
      </dgm:forEach>
      <dgm:forEach name="Name39" axis="ch" ptType="node" st="4" cnt="1">
        <dgm:layoutNode name="text_4" styleLbl="node1">
          <dgm:varLst>
            <dgm:bulletEnabled val="1"/>
          </dgm:varLst>
          <dgm:choose name="Name40">
            <dgm:if name="Name4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4">
          <dgm:alg type="sp"/>
          <dgm:shape xmlns:r="http://schemas.openxmlformats.org/officeDocument/2006/relationships" r:blip="">
            <dgm:adjLst/>
          </dgm:shape>
          <dgm:presOf/>
          <dgm:constrLst/>
          <dgm:forEach name="Name43" ref="accentRepeat"/>
        </dgm:layoutNode>
      </dgm:forEach>
      <dgm:forEach name="Name44" axis="ch" ptType="node" st="5" cnt="1">
        <dgm:layoutNode name="text_5" styleLbl="node1">
          <dgm:varLst>
            <dgm:bulletEnabled val="1"/>
          </dgm:varLst>
          <dgm:choose name="Name45">
            <dgm:if name="Name4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5">
          <dgm:alg type="sp"/>
          <dgm:shape xmlns:r="http://schemas.openxmlformats.org/officeDocument/2006/relationships" r:blip="">
            <dgm:adjLst/>
          </dgm:shape>
          <dgm:presOf/>
          <dgm:constrLst/>
          <dgm:forEach name="Name48" ref="accentRepeat"/>
        </dgm:layoutNode>
      </dgm:forEach>
      <dgm:forEach name="Name49" axis="ch" ptType="node" st="6" cnt="1">
        <dgm:layoutNode name="text_6" styleLbl="node1">
          <dgm:varLst>
            <dgm:bulletEnabled val="1"/>
          </dgm:varLst>
          <dgm:choose name="Name50">
            <dgm:if name="Name5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6">
          <dgm:alg type="sp"/>
          <dgm:shape xmlns:r="http://schemas.openxmlformats.org/officeDocument/2006/relationships" r:blip="">
            <dgm:adjLst/>
          </dgm:shape>
          <dgm:presOf/>
          <dgm:constrLst/>
          <dgm:forEach name="Name53" ref="accentRepeat"/>
        </dgm:layoutNode>
      </dgm:forEach>
      <dgm:forEach name="Name54" axis="ch" ptType="node" st="7" cnt="1">
        <dgm:layoutNode name="text_7" styleLbl="node1">
          <dgm:varLst>
            <dgm:bulletEnabled val="1"/>
          </dgm:varLst>
          <dgm:choose name="Name55">
            <dgm:if name="Name5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7">
          <dgm:alg type="sp"/>
          <dgm:shape xmlns:r="http://schemas.openxmlformats.org/officeDocument/2006/relationships" r:blip="">
            <dgm:adjLst/>
          </dgm:shape>
          <dgm:presOf/>
          <dgm:constrLst/>
          <dgm:forEach name="Name58" ref="accentRepeat"/>
        </dgm:layoutNode>
      </dgm:forEach>
    </dgm:layoutNode>
  </dgm:layoutNode>
</dgm:layoutDef>
</file>

<file path=ppt/diagrams/layout5.xml><?xml version="1.0" encoding="utf-8"?>
<dgm:layoutDef xmlns:dgm="http://schemas.openxmlformats.org/drawingml/2006/diagram" xmlns:a="http://schemas.openxmlformats.org/drawingml/2006/main" uniqueId="urn:microsoft.com/office/officeart/2005/8/layout/matrix2">
  <dgm:title val=""/>
  <dgm:desc val=""/>
  <dgm:catLst>
    <dgm:cat type="matrix" pri="3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0" destOrd="0"/>
        <dgm:cxn modelId="8" srcId="0" destId="4" srcOrd="1" destOrd="0"/>
      </dgm:cxnLst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matrix">
    <dgm:varLst>
      <dgm:chMax val="1"/>
      <dgm:dir/>
      <dgm:resizeHandles val="exact"/>
    </dgm:varLst>
    <dgm:alg type="composite">
      <dgm:param type="ar" val="1"/>
    </dgm:alg>
    <dgm:shape xmlns:r="http://schemas.openxmlformats.org/officeDocument/2006/relationships" r:blip="">
      <dgm:adjLst/>
    </dgm:shape>
    <dgm:presOf/>
    <dgm:choose name="Name0">
      <dgm:if name="Name1" func="var" arg="dir" op="equ" val="norm">
        <dgm:constrLst>
          <dgm:constr type="primFontSz" for="ch" ptType="node" op="equ" val="65"/>
          <dgm:constr type="w" for="ch" forName="axisShape" refType="w"/>
          <dgm:constr type="h" for="ch" forName="axisShape" refType="h"/>
          <dgm:constr type="w" for="ch" forName="rect1" refType="w" fact="0.4"/>
          <dgm:constr type="h" for="ch" forName="rect1" refType="w" fact="0.4"/>
          <dgm:constr type="l" for="ch" forName="rect1" refType="w" fact="0.065"/>
          <dgm:constr type="t" for="ch" forName="rect1" refType="h" fact="0.065"/>
          <dgm:constr type="w" for="ch" forName="rect2" refType="w" fact="0.4"/>
          <dgm:constr type="h" for="ch" forName="rect2" refType="h" fact="0.4"/>
          <dgm:constr type="r" for="ch" forName="rect2" refType="w" fact="0.935"/>
          <dgm:constr type="t" for="ch" forName="rect2" refType="h" fact="0.065"/>
          <dgm:constr type="w" for="ch" forName="rect3" refType="w" fact="0.4"/>
          <dgm:constr type="h" for="ch" forName="rect3" refType="w" fact="0.4"/>
          <dgm:constr type="l" for="ch" forName="rect3" refType="w" fact="0.065"/>
          <dgm:constr type="b" for="ch" forName="rect3" refType="h" fact="0.935"/>
          <dgm:constr type="w" for="ch" forName="rect4" refType="w" fact="0.4"/>
          <dgm:constr type="h" for="ch" forName="rect4" refType="h" fact="0.4"/>
          <dgm:constr type="r" for="ch" forName="rect4" refType="w" fact="0.935"/>
          <dgm:constr type="b" for="ch" forName="rect4" refType="h" fact="0.935"/>
        </dgm:constrLst>
      </dgm:if>
      <dgm:else name="Name2">
        <dgm:constrLst>
          <dgm:constr type="primFontSz" for="ch" ptType="node" op="equ" val="65"/>
          <dgm:constr type="w" for="ch" forName="axisShape" refType="w"/>
          <dgm:constr type="h" for="ch" forName="axisShape" refType="h"/>
          <dgm:constr type="w" for="ch" forName="rect1" refType="w" fact="0.4"/>
          <dgm:constr type="h" for="ch" forName="rect1" refType="w" fact="0.4"/>
          <dgm:constr type="r" for="ch" forName="rect1" refType="w" fact="0.935"/>
          <dgm:constr type="t" for="ch" forName="rect1" refType="h" fact="0.065"/>
          <dgm:constr type="w" for="ch" forName="rect2" refType="w" fact="0.4"/>
          <dgm:constr type="h" for="ch" forName="rect2" refType="h" fact="0.4"/>
          <dgm:constr type="l" for="ch" forName="rect2" refType="w" fact="0.065"/>
          <dgm:constr type="t" for="ch" forName="rect2" refType="h" fact="0.065"/>
          <dgm:constr type="w" for="ch" forName="rect3" refType="w" fact="0.4"/>
          <dgm:constr type="h" for="ch" forName="rect3" refType="w" fact="0.4"/>
          <dgm:constr type="r" for="ch" forName="rect3" refType="w" fact="0.935"/>
          <dgm:constr type="b" for="ch" forName="rect3" refType="h" fact="0.935"/>
          <dgm:constr type="w" for="ch" forName="rect4" refType="w" fact="0.4"/>
          <dgm:constr type="h" for="ch" forName="rect4" refType="h" fact="0.4"/>
          <dgm:constr type="l" for="ch" forName="rect4" refType="w" fact="0.065"/>
          <dgm:constr type="b" for="ch" forName="rect4" refType="h" fact="0.935"/>
        </dgm:constrLst>
      </dgm:else>
    </dgm:choose>
    <dgm:ruleLst/>
    <dgm:choose name="Name3">
      <dgm:if name="Name4" axis="ch" ptType="node" func="cnt" op="gte" val="1">
        <dgm:layoutNode name="axisShape" styleLbl="bgShp">
          <dgm:alg type="sp"/>
          <dgm:shape xmlns:r="http://schemas.openxmlformats.org/officeDocument/2006/relationships" type="quadArrow" r:blip="">
            <dgm:adjLst>
              <dgm:adj idx="1" val="0.02"/>
              <dgm:adj idx="2" val="0.04"/>
              <dgm:adj idx="3" val="0.05"/>
            </dgm:adjLst>
          </dgm:shape>
          <dgm:presOf/>
          <dgm:constrLst/>
          <dgm:ruleLst/>
        </dgm:layoutNode>
        <dgm:layoutNode name="rect1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oundRect" r:blip="">
            <dgm:adjLst/>
          </dgm:shape>
          <dgm:presOf axis="ch desOrSelf" ptType="node node" st="1 1" cnt="1 0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layoutNode name="rect2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oundRect" r:blip="">
            <dgm:adjLst/>
          </dgm:shape>
          <dgm:presOf axis="ch desOrSelf" ptType="node node" st="2 1" cnt="1 0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layoutNode name="rect3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oundRect" r:blip="">
            <dgm:adjLst/>
          </dgm:shape>
          <dgm:presOf axis="ch desOrSelf" ptType="node node" st="3 1" cnt="1 0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layoutNode name="rect4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oundRect" r:blip="">
            <dgm:adjLst/>
          </dgm:shape>
          <dgm:presOf axis="ch desOrSelf" ptType="node node" st="4 1" cnt="1 0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</dgm:if>
      <dgm:else name="Name5"/>
    </dgm:choose>
  </dgm:layoutNode>
</dgm:layoutDef>
</file>

<file path=ppt/diagrams/layout6.xml><?xml version="1.0" encoding="utf-8"?>
<dgm:layoutDef xmlns:dgm="http://schemas.openxmlformats.org/drawingml/2006/diagram" xmlns:a="http://schemas.openxmlformats.org/drawingml/2006/main" uniqueId="urn:microsoft.com/office/officeart/2008/layout/VerticalCurvedList">
  <dgm:title val=""/>
  <dgm:desc val=""/>
  <dgm:catLst>
    <dgm:cat type="list" pri="20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chMax val="7"/>
      <dgm:chPref val="7"/>
      <dgm:dir/>
    </dgm:varLst>
    <dgm:alg type="composite"/>
    <dgm:shape xmlns:r="http://schemas.openxmlformats.org/officeDocument/2006/relationships" r:blip="">
      <dgm:adjLst/>
    </dgm:shape>
    <dgm:constrLst>
      <dgm:constr type="w" for="ch" refType="h" refFor="ch" op="gte" fact="0.8"/>
    </dgm:constrLst>
    <dgm:layoutNode name="Name1">
      <dgm:alg type="composite"/>
      <dgm:shape xmlns:r="http://schemas.openxmlformats.org/officeDocument/2006/relationships" r:blip="">
        <dgm:adjLst/>
      </dgm:shape>
      <dgm:choose name="Name2">
        <dgm:if name="Name3" func="var" arg="dir" op="equ" val="norm">
          <dgm:choose name="Name4">
            <dgm:if name="Name5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h" fact="0.225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primFontSz" for="ch" ptType="node" op="equ" val="65"/>
              </dgm:constrLst>
            </dgm:if>
            <dgm:if name="Name6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h" fact="0.1891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h" fact="0.1891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primFontSz" for="ch" ptType="node" op="equ" val="65"/>
              </dgm:constrLst>
            </dgm:if>
            <dgm:if name="Name7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h" fact="0.1526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h" fact="0.2253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h" fact="0.1526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primFontSz" for="ch" ptType="node" op="equ" val="65"/>
              </dgm:constrLst>
            </dgm:if>
            <dgm:if name="Name8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h" fact="0.1268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h" fact="0.215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h" fact="0.21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h" fact="0.126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primFontSz" for="ch" ptType="node" op="equ" val="65"/>
              </dgm:constrLst>
            </dgm:if>
            <dgm:if name="Name9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h" fact="0.1082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h" fact="0.197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h" fact="0.2253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h" fact="0.197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h" fact="0.1082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primFontSz" for="ch" ptType="node" op="equ" val="65"/>
              </dgm:constrLst>
            </dgm:if>
            <dgm:if name="Name10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h" fact="0.094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h" fact="0.1809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h" fact="0.220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h" fact="0.2205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h" fact="0.18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h" fact="0.0943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primFontSz" for="ch" ptType="node" op="equ" val="65"/>
              </dgm:constrLst>
            </dgm:if>
            <dgm:else name="Name1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h" fact="0.0835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h" fact="0.165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h" fact="0.2109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h" fact="0.2253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h" fact="0.21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h" fact="0.1658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h" fact="0.0835"/>
                <dgm:constr type="l" for="ch" forName="text_7" refType="ctrX" refFor="ch" refForName="accent_7"/>
                <dgm:constr type="r" for="ch" forName="text_7" refType="w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lMarg" for="ch" forName="text_7" refType="w" refFor="ch" refForName="accent_7" fact="1.8"/>
                <dgm:constr type="primFontSz" for="ch" ptType="node" op="equ" val="65"/>
              </dgm:constrLst>
            </dgm:else>
          </dgm:choose>
        </dgm:if>
        <dgm:else name="Name12">
          <dgm:choose name="Name13">
            <dgm:if name="Name14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w"/>
                <dgm:constr type="ctrXOff" for="ch" forName="accent_1" refType="h" fact="-0.225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primFontSz" for="ch" ptType="node" op="equ" val="65"/>
              </dgm:constrLst>
            </dgm:if>
            <dgm:if name="Name15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w"/>
                <dgm:constr type="ctrXOff" for="ch" forName="accent_1" refType="h" fact="-0.1891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w"/>
                <dgm:constr type="ctrXOff" for="ch" forName="accent_2" refType="h" fact="-0.1891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primFontSz" for="ch" ptType="node" op="equ" val="65"/>
              </dgm:constrLst>
            </dgm:if>
            <dgm:if name="Name16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w"/>
                <dgm:constr type="ctrXOff" for="ch" forName="accent_1" refType="h" fact="-0.1526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w"/>
                <dgm:constr type="ctrXOff" for="ch" forName="accent_2" refType="h" fact="-0.2253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w"/>
                <dgm:constr type="ctrXOff" for="ch" forName="accent_3" refType="h" fact="-0.1526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primFontSz" for="ch" ptType="node" op="equ" val="65"/>
              </dgm:constrLst>
            </dgm:if>
            <dgm:if name="Name17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w"/>
                <dgm:constr type="ctrXOff" for="ch" forName="accent_1" refType="h" fact="-0.1268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w"/>
                <dgm:constr type="ctrXOff" for="ch" forName="accent_2" refType="h" fact="-0.215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w"/>
                <dgm:constr type="ctrXOff" for="ch" forName="accent_3" refType="h" fact="-0.21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w"/>
                <dgm:constr type="ctrXOff" for="ch" forName="accent_4" refType="h" fact="-0.126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primFontSz" for="ch" ptType="node" op="equ" val="65"/>
              </dgm:constrLst>
            </dgm:if>
            <dgm:if name="Name18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w"/>
                <dgm:constr type="ctrXOff" for="ch" forName="accent_1" refType="h" fact="-0.1082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w"/>
                <dgm:constr type="ctrXOff" for="ch" forName="accent_2" refType="h" fact="-0.197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w"/>
                <dgm:constr type="ctrXOff" for="ch" forName="accent_3" refType="h" fact="-0.2253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w"/>
                <dgm:constr type="ctrXOff" for="ch" forName="accent_4" refType="h" fact="-0.197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w"/>
                <dgm:constr type="ctrXOff" for="ch" forName="accent_5" refType="h" fact="-0.1082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primFontSz" for="ch" ptType="node" op="equ" val="65"/>
              </dgm:constrLst>
            </dgm:if>
            <dgm:if name="Name19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w"/>
                <dgm:constr type="ctrXOff" for="ch" forName="accent_1" refType="h" fact="-0.094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w"/>
                <dgm:constr type="ctrXOff" for="ch" forName="accent_2" refType="h" fact="-0.1809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w"/>
                <dgm:constr type="ctrXOff" for="ch" forName="accent_3" refType="h" fact="-0.220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w"/>
                <dgm:constr type="ctrXOff" for="ch" forName="accent_4" refType="h" fact="-0.2205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w"/>
                <dgm:constr type="ctrXOff" for="ch" forName="accent_5" refType="h" fact="-0.18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w"/>
                <dgm:constr type="ctrXOff" for="ch" forName="accent_6" refType="h" fact="-0.0943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primFontSz" for="ch" ptType="node" op="equ" val="65"/>
              </dgm:constrLst>
            </dgm:if>
            <dgm:else name="Name20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w"/>
                <dgm:constr type="ctrXOff" for="ch" forName="accent_1" refType="h" fact="-0.0835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w"/>
                <dgm:constr type="ctrXOff" for="ch" forName="accent_2" refType="h" fact="-0.165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w"/>
                <dgm:constr type="ctrXOff" for="ch" forName="accent_3" refType="h" fact="-0.2109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w"/>
                <dgm:constr type="ctrXOff" for="ch" forName="accent_4" refType="h" fact="-0.2253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w"/>
                <dgm:constr type="ctrXOff" for="ch" forName="accent_5" refType="h" fact="-0.21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w"/>
                <dgm:constr type="ctrXOff" for="ch" forName="accent_6" refType="h" fact="-0.1658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w"/>
                <dgm:constr type="ctrXOff" for="ch" forName="accent_7" refType="h" fact="-0.0835"/>
                <dgm:constr type="r" for="ch" forName="text_7" refType="ctrX" refFor="ch" refForName="accent_7"/>
                <dgm:constr type="rOff" for="ch" forName="text_7" refType="ctrXOff" refFor="ch" refForName="accent_7"/>
                <dgm:constr type="l" for="ch" forName="text_7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rMarg" for="ch" forName="text_7" refType="w" refFor="ch" refForName="accent_7" fact="1.8"/>
                <dgm:constr type="primFontSz" for="ch" ptType="node" op="equ" val="65"/>
              </dgm:constrLst>
            </dgm:else>
          </dgm:choose>
        </dgm:else>
      </dgm:choose>
      <dgm:layoutNode name="cycle">
        <dgm:choose name="Name21">
          <dgm:if name="Name22" func="var" arg="dir" op="equ" val="norm">
            <dgm:alg type="cycle">
              <dgm:param type="stAng" val="45"/>
              <dgm:param type="spanAng" val="90"/>
            </dgm:alg>
          </dgm:if>
          <dgm:else name="Name23">
            <dgm:alg type="cycle">
              <dgm:param type="stAng" val="225"/>
              <dgm:param type="spanAng" val="90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val="1"/>
          <dgm:constr type="h" for="ch" val="1"/>
          <dgm:constr type="diam" for="ch" forName="conn" refType="diam"/>
        </dgm:constrLst>
        <dgm:layoutNode name="src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conn" styleLbl="parChTrans1D2">
          <dgm:alg type="conn">
            <dgm:param type="connRout" val="curve"/>
            <dgm:param type="srcNode" val="srcNode"/>
            <dgm:param type="dstNode" val="dstNode"/>
            <dgm:param type="begPts" val="ctr"/>
            <dgm:param type="endPts" val="ctr"/>
            <dgm:param type="endSty" val="noArr"/>
          </dgm:alg>
          <dgm:shape xmlns:r="http://schemas.openxmlformats.org/officeDocument/2006/relationships" type="conn" r:blip="">
            <dgm:adjLst/>
          </dgm:shape>
          <dgm:presOf axis="desOrSelf" ptType="sibTrans" hideLastTrans="0" st="0" cnt="1"/>
          <dgm:constrLst>
            <dgm:constr type="begPad"/>
            <dgm:constr type="endPad"/>
          </dgm:constrLst>
        </dgm:layoutNode>
        <dgm:layoutNode name="extra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dstNode">
          <dgm:alg type="sp"/>
          <dgm:shape xmlns:r="http://schemas.openxmlformats.org/officeDocument/2006/relationships" type="rect" r:blip="" hideGeom="1">
            <dgm:adjLst/>
          </dgm:shape>
          <dgm:presOf/>
        </dgm:layoutNode>
      </dgm:layoutNode>
      <dgm:forEach name="wrapper" axis="self" ptType="parTrans">
        <dgm:forEach name="wrapper2" axis="self" ptType="sibTrans" st="2">
          <dgm:forEach name="accentRepeat" axis="self">
            <dgm:layoutNode name="accentRepeatNode" styleLbl="solidFgAcc1">
              <dgm:alg type="sp"/>
              <dgm:shape xmlns:r="http://schemas.openxmlformats.org/officeDocument/2006/relationships" type="ellipse" r:blip="">
                <dgm:adjLst/>
              </dgm:shape>
              <dgm:presOf/>
            </dgm:layoutNode>
          </dgm:forEach>
        </dgm:forEach>
      </dgm:forEach>
      <dgm:forEach name="Name24" axis="ch" ptType="node" cnt="1">
        <dgm:layoutNode name="text_1" styleLbl="node1">
          <dgm:varLst>
            <dgm:bulletEnabled val="1"/>
          </dgm:varLst>
          <dgm:choose name="Name25">
            <dgm:if name="Name2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2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1">
          <dgm:alg type="sp"/>
          <dgm:shape xmlns:r="http://schemas.openxmlformats.org/officeDocument/2006/relationships" r:blip="">
            <dgm:adjLst/>
          </dgm:shape>
          <dgm:presOf/>
          <dgm:constrLst/>
          <dgm:forEach name="Name28" ref="accentRepeat"/>
        </dgm:layoutNode>
      </dgm:forEach>
      <dgm:forEach name="Name29" axis="ch" ptType="node" st="2" cnt="1">
        <dgm:layoutNode name="text_2" styleLbl="node1">
          <dgm:varLst>
            <dgm:bulletEnabled val="1"/>
          </dgm:varLst>
          <dgm:choose name="Name30">
            <dgm:if name="Name3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2">
          <dgm:alg type="sp"/>
          <dgm:shape xmlns:r="http://schemas.openxmlformats.org/officeDocument/2006/relationships" r:blip="">
            <dgm:adjLst/>
          </dgm:shape>
          <dgm:presOf/>
          <dgm:constrLst/>
          <dgm:forEach name="Name33" ref="accentRepeat"/>
        </dgm:layoutNode>
      </dgm:forEach>
      <dgm:forEach name="Name34" axis="ch" ptType="node" st="3" cnt="1">
        <dgm:layoutNode name="text_3" styleLbl="node1">
          <dgm:varLst>
            <dgm:bulletEnabled val="1"/>
          </dgm:varLst>
          <dgm:choose name="Name35">
            <dgm:if name="Name3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3">
          <dgm:alg type="sp"/>
          <dgm:shape xmlns:r="http://schemas.openxmlformats.org/officeDocument/2006/relationships" r:blip="">
            <dgm:adjLst/>
          </dgm:shape>
          <dgm:presOf/>
          <dgm:constrLst/>
          <dgm:forEach name="Name38" ref="accentRepeat"/>
        </dgm:layoutNode>
      </dgm:forEach>
      <dgm:forEach name="Name39" axis="ch" ptType="node" st="4" cnt="1">
        <dgm:layoutNode name="text_4" styleLbl="node1">
          <dgm:varLst>
            <dgm:bulletEnabled val="1"/>
          </dgm:varLst>
          <dgm:choose name="Name40">
            <dgm:if name="Name4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4">
          <dgm:alg type="sp"/>
          <dgm:shape xmlns:r="http://schemas.openxmlformats.org/officeDocument/2006/relationships" r:blip="">
            <dgm:adjLst/>
          </dgm:shape>
          <dgm:presOf/>
          <dgm:constrLst/>
          <dgm:forEach name="Name43" ref="accentRepeat"/>
        </dgm:layoutNode>
      </dgm:forEach>
      <dgm:forEach name="Name44" axis="ch" ptType="node" st="5" cnt="1">
        <dgm:layoutNode name="text_5" styleLbl="node1">
          <dgm:varLst>
            <dgm:bulletEnabled val="1"/>
          </dgm:varLst>
          <dgm:choose name="Name45">
            <dgm:if name="Name4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5">
          <dgm:alg type="sp"/>
          <dgm:shape xmlns:r="http://schemas.openxmlformats.org/officeDocument/2006/relationships" r:blip="">
            <dgm:adjLst/>
          </dgm:shape>
          <dgm:presOf/>
          <dgm:constrLst/>
          <dgm:forEach name="Name48" ref="accentRepeat"/>
        </dgm:layoutNode>
      </dgm:forEach>
      <dgm:forEach name="Name49" axis="ch" ptType="node" st="6" cnt="1">
        <dgm:layoutNode name="text_6" styleLbl="node1">
          <dgm:varLst>
            <dgm:bulletEnabled val="1"/>
          </dgm:varLst>
          <dgm:choose name="Name50">
            <dgm:if name="Name5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6">
          <dgm:alg type="sp"/>
          <dgm:shape xmlns:r="http://schemas.openxmlformats.org/officeDocument/2006/relationships" r:blip="">
            <dgm:adjLst/>
          </dgm:shape>
          <dgm:presOf/>
          <dgm:constrLst/>
          <dgm:forEach name="Name53" ref="accentRepeat"/>
        </dgm:layoutNode>
      </dgm:forEach>
      <dgm:forEach name="Name54" axis="ch" ptType="node" st="7" cnt="1">
        <dgm:layoutNode name="text_7" styleLbl="node1">
          <dgm:varLst>
            <dgm:bulletEnabled val="1"/>
          </dgm:varLst>
          <dgm:choose name="Name55">
            <dgm:if name="Name5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7">
          <dgm:alg type="sp"/>
          <dgm:shape xmlns:r="http://schemas.openxmlformats.org/officeDocument/2006/relationships" r:blip="">
            <dgm:adjLst/>
          </dgm:shape>
          <dgm:presOf/>
          <dgm:constrLst/>
          <dgm:forEach name="Name58" ref="accentRepeat"/>
        </dgm:layoutNode>
      </dgm:forEach>
    </dgm:layoutNode>
  </dgm:layoutNode>
</dgm:layoutDef>
</file>

<file path=ppt/diagrams/layout7.xml><?xml version="1.0" encoding="utf-8"?>
<dgm:layoutDef xmlns:dgm="http://schemas.openxmlformats.org/drawingml/2006/diagram" xmlns:a="http://schemas.openxmlformats.org/drawingml/2006/main" uniqueId="urn:microsoft.com/office/officeart/2005/8/layout/hList1">
  <dgm:title val=""/>
  <dgm:desc val=""/>
  <dgm:catLst>
    <dgm:cat type="list" pri="5000"/>
    <dgm:cat type="convert" pri="5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w" for="des" forName="parTx"/>
      <dgm:constr type="h" for="des" forName="parTx" op="equ"/>
      <dgm:constr type="w" for="des" forName="desTx"/>
      <dgm:constr type="h" for="des" forName="desTx" op="equ"/>
      <dgm:constr type="primFontSz" for="des" forName="parTx" val="65"/>
      <dgm:constr type="secFontSz" for="des" forName="desTx" refType="primFontSz" refFor="des" refForName="parTx" op="equ"/>
      <dgm:constr type="h" for="des" forName="parTx" refType="primFontSz" refFor="des" refForName="parTx" fact="0.8"/>
      <dgm:constr type="h" for="des" forName="desTx" refType="primFontSz" refFor="des" refForName="parTx" fact="1.22"/>
      <dgm:constr type="w" for="ch" forName="space" refType="w" refFor="ch" refForName="composite" op="equ" fact="0.14"/>
    </dgm:constrLst>
    <dgm:ruleLst>
      <dgm:rule type="w" for="ch" forName="composite" val="0" fact="NaN" max="NaN"/>
      <dgm:rule type="primFontSz" for="des" forName="parTx" val="5" fact="NaN" max="NaN"/>
    </dgm:ruleLst>
    <dgm:forEach name="Name4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onstrLst>
          <dgm:constr type="l" for="ch" forName="parTx"/>
          <dgm:constr type="w" for="ch" forName="parTx" refType="w"/>
          <dgm:constr type="t" for="ch" forName="parTx"/>
          <dgm:constr type="l" for="ch" forName="desTx"/>
          <dgm:constr type="w" for="ch" forName="desTx" refType="w" refFor="ch" refForName="parTx"/>
          <dgm:constr type="t" for="ch" forName="desTx" refType="h" refFor="ch" refForName="parTx"/>
        </dgm:constrLst>
        <dgm:ruleLst>
          <dgm:rule type="h" val="INF" fact="NaN" max="NaN"/>
        </dgm:ruleLst>
        <dgm:layoutNode name="parTx" styleLbl="alignNode1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ect" r:blip="">
            <dgm:adjLst/>
          </dgm:shape>
          <dgm:presOf axis="self" ptType="node"/>
          <dgm:constrLst>
            <dgm:constr type="h" refType="w" op="lte" fact="0.4"/>
            <dgm:constr type="h"/>
            <dgm:constr type="tMarg" refType="primFontSz" fact="0.32"/>
            <dgm:constr type="bMarg" refType="primFontSz" fact="0.32"/>
          </dgm:constrLst>
          <dgm:ruleLst>
            <dgm:rule type="h" val="INF" fact="NaN" max="NaN"/>
          </dgm:ruleLst>
        </dgm:layoutNode>
        <dgm:layoutNode name="desTx" styleLbl="alignAccFollowNode1">
          <dgm:varLst>
            <dgm:bulletEnabled val="1"/>
          </dgm:varLst>
          <dgm:alg type="tx">
            <dgm:param type="stBulletLvl" val="1"/>
          </dgm:alg>
          <dgm:shape xmlns:r="http://schemas.openxmlformats.org/officeDocument/2006/relationships" type="rect" r:blip="">
            <dgm:adjLst/>
          </dgm:shape>
          <dgm:presOf axis="des" ptType="node"/>
          <dgm:constrLst>
            <dgm:constr type="secFontSz" val="65"/>
            <dgm:constr type="primFontSz" refType="secFontSz"/>
            <dgm:constr type="h"/>
            <dgm:constr type="lMarg" refType="primFontSz" fact="0.42"/>
            <dgm:constr type="tMarg" refType="primFontSz" fact="0.42"/>
            <dgm:constr type="bMarg" refType="primFontSz" fact="0.63"/>
          </dgm:constrLst>
          <dgm:ruleLst>
            <dgm:rule type="h" val="INF" fact="NaN" max="NaN"/>
          </dgm:ruleLst>
        </dgm:layoutNode>
      </dgm:layoutNode>
      <dgm:forEach name="Name5" axis="followSib" ptType="sibTrans" cnt="1">
        <dgm:layoutNode name="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8.xml><?xml version="1.0" encoding="utf-8"?>
<dgm:layoutDef xmlns:dgm="http://schemas.openxmlformats.org/drawingml/2006/diagram" xmlns:a="http://schemas.openxmlformats.org/drawingml/2006/main" uniqueId="urn:microsoft.com/office/officeart/2005/8/layout/chevron2">
  <dgm:title val=""/>
  <dgm:desc val=""/>
  <dgm:catLst>
    <dgm:cat type="process" pri="12000"/>
    <dgm:cat type="list" pri="16000"/>
    <dgm:cat type="convert" pri="1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</dgm:ptLst>
      <dgm:cxnLst>
        <dgm:cxn modelId="4" srcId="0" destId="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linearFlow">
    <dgm:varLst>
      <dgm:dir/>
      <dgm:animLvl val="lvl"/>
      <dgm:resizeHandles val="exact"/>
    </dgm:varLst>
    <dgm:alg type="lin">
      <dgm:param type="linDir" val="fromT"/>
      <dgm:param type="nodeHorzAlign" val="l"/>
    </dgm:alg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h" for="des" forName="parentText" op="equ"/>
      <dgm:constr type="h" for="ch" forName="sp" val="-14.88"/>
      <dgm:constr type="h" for="ch" forName="sp" refType="w" refFor="des" refForName="parentText" op="gte" fact="-0.3"/>
      <dgm:constr type="primFontSz" for="des" forName="parentText" op="equ" val="65"/>
      <dgm:constr type="primFontSz" for="des" forName="descendantText" op="equ" val="65"/>
    </dgm:constrLst>
    <dgm:ruleLst/>
    <dgm:forEach name="Name0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hoose name="Name1">
          <dgm:if name="Name2" func="var" arg="dir" op="equ" val="norm">
            <dgm:constrLst>
              <dgm:constr type="t" for="ch" forName="parentText"/>
              <dgm:constr type="l" for="ch" forName="parentText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 refType="w" refFor="ch" refForName="pare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if>
          <dgm:else name="Name3">
            <dgm:constrLst>
              <dgm:constr type="t" for="ch" forName="parentText"/>
              <dgm:constr type="r" for="ch" forName="parentText" refType="w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else>
        </dgm:choose>
        <dgm:ruleLst/>
        <dgm:layoutNode name="parentText" styleLbl="alignNode1">
          <dgm:varLst>
            <dgm:chMax val="1"/>
            <dgm:bulletEnabled val="1"/>
          </dgm:varLst>
          <dgm:alg type="tx"/>
          <dgm:shape xmlns:r="http://schemas.openxmlformats.org/officeDocument/2006/relationships" rot="90" type="chevron" r:blip="">
            <dgm:adjLst/>
          </dgm:shape>
          <dgm:presOf axis="self" ptType="node"/>
          <dgm:constrLst>
            <dgm:constr type="lMarg" refType="primFontSz" fact="0.05"/>
            <dgm:constr type="rMarg" refType="primFontSz" fact="0.05"/>
            <dgm:constr type="tMarg" refType="primFontSz" fact="0.05"/>
            <dgm:constr type="bMarg" refType="primFontSz" fact="0.05"/>
          </dgm:constrLst>
          <dgm:ruleLst>
            <dgm:rule type="h" val="100" fact="NaN" max="NaN"/>
            <dgm:rule type="primFontSz" val="24" fact="NaN" max="NaN"/>
            <dgm:rule type="h" val="110" fact="NaN" max="NaN"/>
            <dgm:rule type="primFontSz" val="18" fact="NaN" max="NaN"/>
            <dgm:rule type="h" val="INF" fact="NaN" max="NaN"/>
            <dgm:rule type="primFontSz" val="5" fact="NaN" max="NaN"/>
          </dgm:ruleLst>
        </dgm:layoutNode>
        <dgm:layoutNode name="descendantText" styleLbl="alignAcc1">
          <dgm:varLst>
            <dgm:bulletEnabled val="1"/>
          </dgm:varLst>
          <dgm:choose name="Name4">
            <dgm:if name="Name5" func="var" arg="dir" op="equ" val="norm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90" type="round2SameRect" r:blip="">
                <dgm:adjLst/>
              </dgm:shape>
            </dgm:if>
            <dgm:else name="Name6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-90" type="round2SameRect" r:blip="">
                <dgm:adjLst/>
              </dgm:shape>
            </dgm:else>
          </dgm:choose>
          <dgm:presOf axis="des" ptType="node"/>
          <dgm:choose name="Name7">
            <dgm:if name="Name8" func="var" arg="dir" op="equ" val="norm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rMarg" refType="primFontSz" fact="0.05"/>
              </dgm:constrLst>
            </dgm:if>
            <dgm:else name="Name9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lMarg" refType="primFontSz" fact="0.05"/>
              </dgm:constrLst>
            </dgm:else>
          </dgm:choose>
          <dgm:ruleLst>
            <dgm:rule type="primFontSz" val="5" fact="NaN" max="NaN"/>
          </dgm:ruleLst>
        </dgm:layoutNode>
      </dgm:layoutNode>
      <dgm:forEach name="Name10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 axis="self"/>
          <dgm:constrLst>
            <dgm:constr type="w" val="1"/>
            <dgm:constr type="h" val="37.5"/>
          </dgm:constrLst>
          <dgm:ruleLst/>
        </dgm:layoutNode>
      </dgm:forEach>
    </dgm:forEach>
  </dgm:layoutNode>
</dgm:layoutDef>
</file>

<file path=ppt/diagrams/layout9.xml><?xml version="1.0" encoding="utf-8"?>
<dgm:layoutDef xmlns:dgm="http://schemas.openxmlformats.org/drawingml/2006/diagram" xmlns:a="http://schemas.openxmlformats.org/drawingml/2006/main" uniqueId="urn:microsoft.com/office/officeart/2005/8/layout/hList9">
  <dgm:title val=""/>
  <dgm:desc val=""/>
  <dgm:catLst>
    <dgm:cat type="list" pri="8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</dgm:ptLst>
      <dgm:cxnLst>
        <dgm:cxn modelId="3" srcId="0" destId="1" srcOrd="0" destOrd="0"/>
        <dgm:cxn modelId="4" srcId="0" destId="2" srcOrd="1" destOrd="0"/>
        <dgm:cxn modelId="13" srcId="1" destId="11" srcOrd="0" destOrd="0"/>
        <dgm:cxn modelId="14" srcId="1" destId="12" srcOrd="0" destOrd="0"/>
        <dgm:cxn modelId="23" srcId="2" destId="21" srcOrd="0" destOrd="0"/>
        <dgm:cxn modelId="24" srcId="2" destId="22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1" destId="2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13"/>
        <dgm:pt modelId="14"/>
        <dgm:pt modelId="2"/>
        <dgm:pt modelId="21"/>
        <dgm:pt modelId="22"/>
        <dgm:pt modelId="23"/>
        <dgm:pt modelId="24"/>
        <dgm:pt modelId="3"/>
        <dgm:pt modelId="31"/>
        <dgm:pt modelId="32"/>
        <dgm:pt modelId="33"/>
        <dgm:pt modelId="34"/>
      </dgm:ptLst>
      <dgm:cxnLst>
        <dgm:cxn modelId="4" srcId="0" destId="1" srcOrd="0" destOrd="0"/>
        <dgm:cxn modelId="5" srcId="0" destId="2" srcOrd="1" destOrd="0"/>
        <dgm:cxn modelId="6" srcId="0" destId="3" srcOrd="1" destOrd="0"/>
        <dgm:cxn modelId="15" srcId="1" destId="11" srcOrd="0" destOrd="0"/>
        <dgm:cxn modelId="16" srcId="1" destId="12" srcOrd="0" destOrd="0"/>
        <dgm:cxn modelId="17" srcId="1" destId="13" srcOrd="0" destOrd="0"/>
        <dgm:cxn modelId="18" srcId="1" destId="14" srcOrd="0" destOrd="0"/>
        <dgm:cxn modelId="25" srcId="2" destId="21" srcOrd="0" destOrd="0"/>
        <dgm:cxn modelId="26" srcId="2" destId="22" srcOrd="0" destOrd="0"/>
        <dgm:cxn modelId="27" srcId="2" destId="23" srcOrd="0" destOrd="0"/>
        <dgm:cxn modelId="28" srcId="2" destId="24" srcOrd="0" destOrd="0"/>
        <dgm:cxn modelId="35" srcId="3" destId="31" srcOrd="0" destOrd="0"/>
        <dgm:cxn modelId="36" srcId="3" destId="32" srcOrd="0" destOrd="0"/>
        <dgm:cxn modelId="37" srcId="3" destId="33" srcOrd="0" destOrd="0"/>
        <dgm:cxn modelId="38" srcId="3" destId="34" srcOrd="0" destOrd="0"/>
      </dgm:cxnLst>
      <dgm:bg/>
      <dgm:whole/>
    </dgm:dataModel>
  </dgm:clrData>
  <dgm:layoutNode name="list">
    <dgm:varLst>
      <dgm:dir/>
      <dgm:animLvl val="lvl"/>
    </dgm:varLst>
    <dgm:choose name="Name0">
      <dgm:if name="Name1" func="var" arg="dir" op="equ" val="norm">
        <dgm:alg type="lin">
          <dgm:param type="linDir" val="fromL"/>
          <dgm:param type="fallback" val="2D"/>
          <dgm:param type="nodeVertAlign" val="t"/>
        </dgm:alg>
      </dgm:if>
      <dgm:else name="Name2">
        <dgm:alg type="lin">
          <dgm:param type="linDir" val="fromR"/>
          <dgm:param type="fallback" val="2D"/>
          <dgm:param type="nodeVertAlign" val="t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circle" refType="w" fact="0.5"/>
      <dgm:constr type="w" for="ch" forName="vertFlow" refType="w" fact="0.75"/>
      <dgm:constr type="h" for="des" forName="firstComp" refType="w" refFor="ch" refForName="vertFlow" fact="0.667"/>
      <dgm:constr type="h" for="des" forName="comp" refType="h" refFor="des" refForName="firstComp" op="equ"/>
      <dgm:constr type="h" for="des" forName="topSpace" refType="w" refFor="ch" refForName="circle" op="equ" fact="0.4"/>
      <dgm:constr type="w" for="ch" forName="posSpace" refType="w" fact="0.4"/>
      <dgm:constr type="w" for="ch" forName="negSpace" refType="w" fact="-1.15"/>
      <dgm:constr type="w" for="ch" forName="transSpace" refType="w" fact="0.75"/>
      <dgm:constr type="primFontSz" for="ch" forName="circle" op="equ" val="65"/>
      <dgm:constr type="primFontSz" for="des" forName="firstChildTx" val="65"/>
      <dgm:constr type="primFontSz" for="des" forName="childTx" refType="primFontSz" refFor="des" refForName="firstChildTx" op="equ"/>
    </dgm:constrLst>
    <dgm:ruleLst/>
    <dgm:forEach name="Name3" axis="ch" ptType="node">
      <dgm:layoutNode name="posSpace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vertFlow">
        <dgm:alg type="lin">
          <dgm:param type="linDir" val="fromT"/>
        </dgm:alg>
        <dgm:shape xmlns:r="http://schemas.openxmlformats.org/officeDocument/2006/relationships" r:blip="">
          <dgm:adjLst/>
        </dgm:shape>
        <dgm:presOf/>
        <dgm:constrLst>
          <dgm:constr type="w" for="ch" forName="firstComp" refType="w"/>
          <dgm:constr type="w" for="ch" forName="comp" refType="w"/>
        </dgm:constrLst>
        <dgm:ruleLst/>
        <dgm:layoutNode name="top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firstComp">
          <dgm:alg type="composite"/>
          <dgm:shape xmlns:r="http://schemas.openxmlformats.org/officeDocument/2006/relationships" r:blip="">
            <dgm:adjLst/>
          </dgm:shape>
          <dgm:presOf/>
          <dgm:choose name="Name4">
            <dgm:if name="Name5" func="var" arg="dir" op="equ" val="norm">
              <dgm:constrLst>
                <dgm:constr type="l" for="ch" forName="firstChild"/>
                <dgm:constr type="t" for="ch" forName="firstChild"/>
                <dgm:constr type="w" for="ch" forName="firstChild" refType="w"/>
                <dgm:constr type="h" for="ch" forName="firstChild" refType="h"/>
                <dgm:constr type="l" for="ch" forName="firstChildTx" refType="w" fact="0.16"/>
                <dgm:constr type="r" for="ch" forName="firstChildTx" refType="w"/>
                <dgm:constr type="h" for="ch" forName="firstChildTx" refFor="ch" refForName="firstChild" op="equ"/>
              </dgm:constrLst>
            </dgm:if>
            <dgm:else name="Name6">
              <dgm:constrLst>
                <dgm:constr type="l" for="ch" forName="firstChild"/>
                <dgm:constr type="t" for="ch" forName="firstChild"/>
                <dgm:constr type="w" for="ch" forName="firstChild" refType="w"/>
                <dgm:constr type="h" for="ch" forName="firstChild" refType="h"/>
                <dgm:constr type="l" for="ch" forName="firstChildTx"/>
                <dgm:constr type="r" for="ch" forName="firstChildTx" refType="w" fact="0.825"/>
                <dgm:constr type="h" for="ch" forName="firstChildTx" refFor="ch" refForName="firstChild" op="equ"/>
              </dgm:constrLst>
            </dgm:else>
          </dgm:choose>
          <dgm:ruleLst/>
          <dgm:layoutNode name="firstChild" styleLbl="bgAccFollowNode1">
            <dgm:alg type="sp"/>
            <dgm:shape xmlns:r="http://schemas.openxmlformats.org/officeDocument/2006/relationships" type="rect" r:blip="">
              <dgm:adjLst/>
            </dgm:shape>
            <dgm:presOf axis="ch desOrSelf" ptType="node node" cnt="1 0"/>
            <dgm:constrLst/>
            <dgm:ruleLst/>
          </dgm:layoutNode>
          <dgm:layoutNode name="firstChildTx" styleLbl="bgAccFollowNode1">
            <dgm:varLst>
              <dgm:bulletEnabled val="1"/>
            </dgm:varLst>
            <dgm:alg type="tx">
              <dgm:param type="parTxLTRAlign" val="l"/>
            </dgm:alg>
            <dgm:shape xmlns:r="http://schemas.openxmlformats.org/officeDocument/2006/relationships" type="rect" r:blip="" hideGeom="1">
              <dgm:adjLst/>
            </dgm:shape>
            <dgm:presOf axis="ch desOrSelf" ptType="node node" cnt="1 0"/>
            <dgm:choose name="Name7">
              <dgm:if name="Name8" func="var" arg="dir" op="equ" val="norm">
                <dgm:constrLst>
                  <dgm:constr type="primFontSz" val="65"/>
                  <dgm:constr type="lMarg"/>
                </dgm:constrLst>
              </dgm:if>
              <dgm:else name="Name9">
                <dgm:constrLst>
                  <dgm:constr type="primFontSz" val="65"/>
                  <dgm:constr type="rMarg"/>
                </dgm:constrLst>
              </dgm:else>
            </dgm:choose>
            <dgm:ruleLst>
              <dgm:rule type="primFontSz" val="5" fact="NaN" max="NaN"/>
            </dgm:ruleLst>
          </dgm:layoutNode>
        </dgm:layoutNode>
        <dgm:forEach name="Name10" axis="ch" ptType="node" st="2">
          <dgm:layoutNode name="comp">
            <dgm:alg type="composite"/>
            <dgm:shape xmlns:r="http://schemas.openxmlformats.org/officeDocument/2006/relationships" r:blip="">
              <dgm:adjLst/>
            </dgm:shape>
            <dgm:presOf/>
            <dgm:choose name="Name11">
              <dgm:if name="Name12" func="var" arg="dir" op="equ" val="norm">
                <dgm:constrLst>
                  <dgm:constr type="l" for="ch" forName="child"/>
                  <dgm:constr type="t" for="ch" forName="child"/>
                  <dgm:constr type="w" for="ch" forName="child" refType="w"/>
                  <dgm:constr type="h" for="ch" forName="child" refType="h"/>
                  <dgm:constr type="l" for="ch" forName="childTx" refType="w" fact="0.16"/>
                  <dgm:constr type="r" for="ch" forName="childTx" refType="w"/>
                  <dgm:constr type="h" for="ch" forName="childTx" refFor="ch" refForName="child" op="equ"/>
                </dgm:constrLst>
              </dgm:if>
              <dgm:else name="Name13">
                <dgm:constrLst>
                  <dgm:constr type="l" for="ch" forName="child"/>
                  <dgm:constr type="t" for="ch" forName="child"/>
                  <dgm:constr type="w" for="ch" forName="child" refType="w"/>
                  <dgm:constr type="h" for="ch" forName="child" refType="h"/>
                  <dgm:constr type="l" for="ch" forName="childTx"/>
                  <dgm:constr type="r" for="ch" forName="childTx" refType="w" fact="0.825"/>
                  <dgm:constr type="h" for="ch" forName="childTx" refFor="ch" refForName="child" op="equ"/>
                </dgm:constrLst>
              </dgm:else>
            </dgm:choose>
            <dgm:ruleLst/>
            <dgm:layoutNode name="child" styleLbl="bgAccFollowNode1">
              <dgm:alg type="sp"/>
              <dgm:shape xmlns:r="http://schemas.openxmlformats.org/officeDocument/2006/relationships" type="rect" r:blip="">
                <dgm:adjLst/>
              </dgm:shape>
              <dgm:presOf axis="desOrSelf" ptType="node"/>
              <dgm:constrLst/>
              <dgm:ruleLst/>
            </dgm:layoutNode>
            <dgm:layoutNode name="childTx" styleLbl="bgAccFollowNode1">
              <dgm:varLst>
                <dgm:bulletEnabled val="1"/>
              </dgm:varLst>
              <dgm:alg type="tx">
                <dgm:param type="parTxLTRAlign" val="l"/>
              </dgm:alg>
              <dgm:shape xmlns:r="http://schemas.openxmlformats.org/officeDocument/2006/relationships" type="rect" r:blip="" hideGeom="1">
                <dgm:adjLst/>
              </dgm:shape>
              <dgm:presOf axis="desOrSelf" ptType="node"/>
              <dgm:choose name="Name14">
                <dgm:if name="Name15" func="var" arg="dir" op="equ" val="norm">
                  <dgm:constrLst>
                    <dgm:constr type="primFontSz" val="65"/>
                    <dgm:constr type="lMarg"/>
                  </dgm:constrLst>
                </dgm:if>
                <dgm:else name="Name16">
                  <dgm:constrLst>
                    <dgm:constr type="primFontSz" val="65"/>
                    <dgm:constr type="rMarg"/>
                  </dgm:constrLst>
                </dgm:else>
              </dgm:choose>
              <dgm:ruleLst>
                <dgm:rule type="primFontSz" val="5" fact="NaN" max="NaN"/>
              </dgm:ruleLst>
            </dgm:layoutNode>
          </dgm:layoutNode>
        </dgm:forEach>
      </dgm:layoutNode>
      <dgm:layoutNode name="negSpace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circle" styleLbl="node1">
        <dgm:alg type="tx"/>
        <dgm:shape xmlns:r="http://schemas.openxmlformats.org/officeDocument/2006/relationships" type="ellipse" r:blip="">
          <dgm:adjLst/>
        </dgm:shape>
        <dgm:presOf axis="self"/>
        <dgm:constrLst>
          <dgm:constr type="lMarg"/>
          <dgm:constr type="rMarg"/>
          <dgm:constr type="tMarg"/>
          <dgm:constr type="bMarg"/>
          <dgm:constr type="h" refType="w"/>
        </dgm:constrLst>
        <dgm:ruleLst>
          <dgm:rule type="primFontSz" val="5" fact="NaN" max="NaN"/>
        </dgm:ruleLst>
      </dgm:layoutNode>
      <dgm:forEach name="Name17" axis="followSib" ptType="sibTrans" cnt="1">
        <dgm:layoutNode name="trans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10.xml><?xml version="1.0" encoding="utf-8"?>
<dgm:layoutDef xmlns:dgm="http://schemas.openxmlformats.org/drawingml/2006/diagram" xmlns:a="http://schemas.openxmlformats.org/drawingml/2006/main" uniqueId="urn:microsoft.com/office/officeart/2005/8/layout/list1">
  <dgm:title val=""/>
  <dgm:desc val=""/>
  <dgm:catLst>
    <dgm:cat type="list" pri="4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4" srcId="0" destId="1" srcOrd="0" destOrd="0"/>
        <dgm:cxn modelId="5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dir/>
      <dgm:animLvl val="lvl"/>
      <dgm:resizeHandles val="exact"/>
    </dgm:varLst>
    <dgm:choose name="Name0">
      <dgm:if name="Name1" func="var" arg="dir" op="equ" val="norm">
        <dgm:alg type="lin">
          <dgm:param type="linDir" val="fromT"/>
          <dgm:param type="vertAlign" val="mid"/>
          <dgm:param type="horzAlign" val="l"/>
          <dgm:param type="nodeHorzAlign" val="l"/>
        </dgm:alg>
      </dgm:if>
      <dgm:else name="Name2">
        <dgm:alg type="lin">
          <dgm:param type="linDir" val="fromT"/>
          <dgm:param type="vertAlign" val="mid"/>
          <dgm:param type="horzAlign" val="r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parentLin" refType="w"/>
      <dgm:constr type="h" for="ch" forName="parentLin" val="INF"/>
      <dgm:constr type="w" for="des" forName="parentLeftMargin" refType="w" fact="0.05"/>
      <dgm:constr type="w" for="des" forName="parentText" refType="w" fact="0.7"/>
      <dgm:constr type="h" for="des" forName="parentText" refType="primFontSz" refFor="des" refForName="parentText" fact="0.82"/>
      <dgm:constr type="h" for="ch" forName="negativeSpace" refType="primFontSz" refFor="des" refForName="parentText" fact="-0.41"/>
      <dgm:constr type="h" for="ch" forName="negativeSpace" refType="h" refFor="des" refForName="parentText" op="lte" fact="-0.82"/>
      <dgm:constr type="h" for="ch" forName="negativeSpace" refType="h" refFor="des" refForName="parentText" op="gte" fact="-0.82"/>
      <dgm:constr type="w" for="ch" forName="childText" refType="w"/>
      <dgm:constr type="h" for="ch" forName="childText" refType="primFontSz" refFor="des" refForName="parentText" fact="0.7"/>
      <dgm:constr type="primFontSz" for="des" forName="parentText" val="65"/>
      <dgm:constr type="primFontSz" for="ch" forName="childText" refType="primFontSz" refFor="des" refForName="parentText"/>
      <dgm:constr type="tMarg" for="ch" forName="childText" refType="primFontSz" refFor="des" refForName="parentText" fact="1.64"/>
      <dgm:constr type="tMarg" for="ch" forName="childText" refType="h" refFor="des" refForName="parentText" op="lte" fact="3.28"/>
      <dgm:constr type="tMarg" for="ch" forName="childText" refType="h" refFor="des" refForName="parentText" op="gte" fact="3.28"/>
      <dgm:constr type="lMarg" for="ch" forName="childText" refType="w" fact="0.22"/>
      <dgm:constr type="rMarg" for="ch" forName="childText" refType="lMarg" refFor="ch" refForName="childText"/>
      <dgm:constr type="lMarg" for="des" forName="parentText" refType="w" fact="0.075"/>
      <dgm:constr type="rMarg" for="des" forName="parentText" refType="lMarg" refFor="des" refForName="parentText"/>
      <dgm:constr type="h" for="ch" forName="spaceBetweenRectangles" refType="primFontSz" refFor="des" refForName="parentText" fact="0.15"/>
    </dgm:constrLst>
    <dgm:ruleLst>
      <dgm:rule type="primFontSz" for="des" forName="parentText" val="5" fact="NaN" max="NaN"/>
    </dgm:ruleLst>
    <dgm:forEach name="Name3" axis="ch" ptType="node">
      <dgm:layoutNode name="parentLin">
        <dgm:choose name="Name4">
          <dgm:if name="Name5" func="var" arg="dir" op="equ" val="norm">
            <dgm:alg type="lin">
              <dgm:param type="linDir" val="fromL"/>
              <dgm:param type="horzAlign" val="l"/>
              <dgm:param type="nodeHorzAlign" val="l"/>
            </dgm:alg>
          </dgm:if>
          <dgm:else name="Name6">
            <dgm:alg type="lin">
              <dgm:param type="linDir" val="fromR"/>
              <dgm:param type="horzAlign" val="r"/>
              <dgm:param type="nodeHorzAlign" val="r"/>
            </dgm:alg>
          </dgm:else>
        </dgm:choose>
        <dgm:shape xmlns:r="http://schemas.openxmlformats.org/officeDocument/2006/relationships" r:blip="">
          <dgm:adjLst/>
        </dgm:shape>
        <dgm:presOf/>
        <dgm:constrLst/>
        <dgm:ruleLst/>
        <dgm:layoutNode name="parentLeftMargin">
          <dgm:alg type="sp"/>
          <dgm:shape xmlns:r="http://schemas.openxmlformats.org/officeDocument/2006/relationships" type="rect" r:blip="" hideGeom="1">
            <dgm:adjLst/>
          </dgm:shape>
          <dgm:presOf axis="self"/>
          <dgm:constrLst>
            <dgm:constr type="h"/>
          </dgm:constrLst>
          <dgm:ruleLst/>
        </dgm:layoutNode>
        <dgm:layoutNode name="parentText" styleLbl="node1">
          <dgm:varLst>
            <dgm:chMax val="0"/>
            <dgm:bulletEnabled val="1"/>
          </dgm:varLst>
          <dgm:choose name="Name7">
            <dgm:if name="Name8" func="var" arg="dir" op="equ" val="norm">
              <dgm:alg type="tx">
                <dgm:param type="parTxLTRAlign" val="l"/>
                <dgm:param type="parTxRTLAlign" val="l"/>
              </dgm:alg>
            </dgm:if>
            <dgm:else name="Name9">
              <dgm:alg type="tx">
                <dgm:param type="parTxLTRAlign" val="r"/>
                <dgm:param type="parTxRTLAlign" val="r"/>
              </dgm:alg>
            </dgm:else>
          </dgm:choose>
          <dgm:shape xmlns:r="http://schemas.openxmlformats.org/officeDocument/2006/relationships" type="roundRect" r:blip="">
            <dgm:adjLst/>
          </dgm:shape>
          <dgm:presOf axis="self" ptType="node"/>
          <dgm:constrLst>
            <dgm:constr type="tMarg"/>
            <dgm:constr type="bMarg"/>
          </dgm:constrLst>
          <dgm:ruleLst/>
        </dgm:layoutNode>
      </dgm:layoutNode>
      <dgm:layoutNode name="negativeSpace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childText" styleLbl="conFgAcc1">
        <dgm:varLst>
          <dgm:bulletEnabled val="1"/>
        </dgm:varLst>
        <dgm:alg type="tx">
          <dgm:param type="stBulletLvl" val="1"/>
        </dgm:alg>
        <dgm:shape xmlns:r="http://schemas.openxmlformats.org/officeDocument/2006/relationships" type="rect" r:blip="" zOrderOff="-2">
          <dgm:adjLst/>
        </dgm:shape>
        <dgm:presOf axis="des" ptType="node"/>
        <dgm:constrLst>
          <dgm:constr type="secFontSz" refType="primFontSz"/>
        </dgm:constrLst>
        <dgm:ruleLst>
          <dgm:rule type="h" val="INF" fact="NaN" max="NaN"/>
        </dgm:ruleLst>
      </dgm:layoutNode>
      <dgm:forEach name="Name10" axis="followSib" ptType="sibTrans" cnt="1">
        <dgm:layoutNode name="spaceBetweenRectangle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11.xml><?xml version="1.0" encoding="utf-8"?>
<dgm:layoutDef xmlns:dgm="http://schemas.openxmlformats.org/drawingml/2006/diagram" xmlns:a="http://schemas.openxmlformats.org/drawingml/2006/main" uniqueId="urn:microsoft.com/office/officeart/2005/8/layout/cycle6">
  <dgm:title val=""/>
  <dgm:desc val=""/>
  <dgm:catLst>
    <dgm:cat type="cycle" pri="4000"/>
    <dgm:cat type="relationship" pri="24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  <dgm:pt modelId="3"/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cycle">
    <dgm:varLst>
      <dgm:dir/>
      <dgm:resizeHandles val="exact"/>
    </dgm:varLst>
    <dgm:choose name="Name0">
      <dgm:if name="Name1" func="var" arg="dir" op="equ" val="norm">
        <dgm:choose name="Name2">
          <dgm:if name="Name3" axis="ch" ptType="node" func="cnt" op="gt" val="2">
            <dgm:alg type="cycle">
              <dgm:param type="stAng" val="0"/>
              <dgm:param type="spanAng" val="360"/>
            </dgm:alg>
          </dgm:if>
          <dgm:else name="Name4">
            <dgm:alg type="cycle">
              <dgm:param type="stAng" val="-90"/>
              <dgm:param type="spanAng" val="360"/>
            </dgm:alg>
          </dgm:else>
        </dgm:choose>
      </dgm:if>
      <dgm:else name="Name5">
        <dgm:choose name="Name6">
          <dgm:if name="Name7" axis="ch" ptType="node" func="cnt" op="gt" val="2">
            <dgm:alg type="cycle">
              <dgm:param type="stAng" val="0"/>
              <dgm:param type="spanAng" val="-360"/>
            </dgm:alg>
          </dgm:if>
          <dgm:else name="Name8">
            <dgm:alg type="cycle">
              <dgm:param type="stAng" val="90"/>
              <dgm:param type="spanAng" val="-360"/>
            </dgm:alg>
          </dgm:else>
        </dgm:choose>
      </dgm:else>
    </dgm:choose>
    <dgm:shape xmlns:r="http://schemas.openxmlformats.org/officeDocument/2006/relationships" r:blip="">
      <dgm:adjLst/>
    </dgm:shape>
    <dgm:presOf/>
    <dgm:choose name="Name9">
      <dgm:if name="Name10" func="var" arg="dir" op="equ" val="norm">
        <dgm:constrLst>
          <dgm:constr type="w" for="ch" forName="node" refType="w"/>
          <dgm:constr type="w" for="ch" ptType="sibTrans" refType="w" refFor="ch" refForName="node" op="equ" fact="0.3"/>
          <dgm:constr type="diam" for="ch" ptType="sibTrans" refType="diam" op="equ"/>
          <dgm:constr type="sibSp" refType="w" refFor="ch" refForName="node" op="equ" fact="0.15"/>
          <dgm:constr type="w" for="ch" forName="spNode" refType="sibSp" fact="1.6"/>
          <dgm:constr type="primFontSz" for="ch" forName="node" op="equ" val="65"/>
        </dgm:constrLst>
      </dgm:if>
      <dgm:else name="Name11">
        <dgm:constrLst>
          <dgm:constr type="w" for="ch" forName="node" refType="w"/>
          <dgm:constr type="w" for="ch" ptType="sibTrans" refType="w" refFor="ch" refForName="node" op="equ" fact="0.3"/>
          <dgm:constr type="diam" for="ch" ptType="sibTrans" refType="diam" op="equ" fact="-1"/>
          <dgm:constr type="sibSp" refType="w" refFor="ch" refForName="node" op="equ" fact="0.15"/>
          <dgm:constr type="w" for="ch" forName="spNode" refType="sibSp" fact="1.6"/>
          <dgm:constr type="primFontSz" for="ch" forName="node" op="equ" val="65"/>
        </dgm:constrLst>
      </dgm:else>
    </dgm:choose>
    <dgm:ruleLst/>
    <dgm:forEach name="Name12" axis="ch" ptType="node">
      <dgm:layoutNode name="node">
        <dgm:varLst>
          <dgm:bulletEnabled val="1"/>
        </dgm:varLst>
        <dgm:alg type="tx"/>
        <dgm:shape xmlns:r="http://schemas.openxmlformats.org/officeDocument/2006/relationships" type="roundRect" r:blip="">
          <dgm:adjLst/>
        </dgm:shape>
        <dgm:presOf axis="desOrSelf" ptType="node"/>
        <dgm:constrLst>
          <dgm:constr type="h" refType="w" fact="0.65"/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primFontSz" val="5" fact="NaN" max="NaN"/>
        </dgm:ruleLst>
      </dgm:layoutNode>
      <dgm:choose name="Name13">
        <dgm:if name="Name14" axis="par ch" ptType="doc node" func="cnt" op="gt" val="1">
          <dgm:layoutNode name="spNode">
            <dgm:alg type="sp"/>
            <dgm:shape xmlns:r="http://schemas.openxmlformats.org/officeDocument/2006/relationships" r:blip="">
              <dgm:adjLst/>
            </dgm:shape>
            <dgm:presOf/>
            <dgm:constrLst>
              <dgm:constr type="h" refType="w"/>
            </dgm:constrLst>
            <dgm:ruleLst/>
          </dgm:layoutNode>
          <dgm:forEach name="Name15" axis="followSib" ptType="sibTrans" hideLastTrans="0" cnt="1">
            <dgm:layoutNode name="sibTrans">
              <dgm:alg type="conn">
                <dgm:param type="dim" val="1D"/>
                <dgm:param type="connRout" val="curve"/>
                <dgm:param type="begPts" val="radial"/>
                <dgm:param type="endPts" val="radial"/>
                <dgm:param type="endSty" val="noArr"/>
              </dgm:alg>
              <dgm:shape xmlns:r="http://schemas.openxmlformats.org/officeDocument/2006/relationships" type="conn" r:blip="">
                <dgm:adjLst/>
              </dgm:shape>
              <dgm:presOf axis="self"/>
              <dgm:constrLst>
                <dgm:constr type="h" refType="w" fact="0.65"/>
                <dgm:constr type="connDist"/>
                <dgm:constr type="begPad" refType="connDist" fact="0.01"/>
                <dgm:constr type="endPad" refType="connDist" fact="0.01"/>
              </dgm:constrLst>
              <dgm:ruleLst/>
            </dgm:layoutNode>
          </dgm:forEach>
        </dgm:if>
        <dgm:else name="Name16"/>
      </dgm:choos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simple3">
  <dgm:title val=""/>
  <dgm:desc val=""/>
  <dgm:catLst>
    <dgm:cat type="simple" pri="103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lnNode1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dk1"/>
      </a:fontRef>
    </dgm:style>
  </dgm:styleLbl>
  <dgm:styleLbl name="venn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5.xml><?xml version="1.0" encoding="utf-8"?>
<dgm:styleDef xmlns:dgm="http://schemas.openxmlformats.org/drawingml/2006/diagram" xmlns:a="http://schemas.openxmlformats.org/drawingml/2006/main" uniqueId="urn:microsoft.com/office/officeart/2005/8/quickstyle/3d2">
  <dgm:title val=""/>
  <dgm:desc val=""/>
  <dgm:catLst>
    <dgm:cat type="3D" pri="11200"/>
  </dgm:catLst>
  <dgm:scene3d>
    <a:camera prst="orthographicFront"/>
    <a:lightRig rig="threePt" dir="t"/>
  </dgm:scene3d>
  <dgm:styleLbl name="node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tx1"/>
      </a:fontRef>
    </dgm:style>
  </dgm:styleLbl>
  <dgm:styleLbl name="aling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>
        <a:rot lat="0" lon="0" rev="7500000"/>
      </a:lightRig>
    </dgm:scene3d>
    <dgm:sp3d z="2540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>
        <a:rot lat="0" lon="0" rev="7500000"/>
      </a:lightRig>
    </dgm:scene3d>
    <dgm:sp3d z="-1524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>
        <a:rot lat="0" lon="0" rev="7500000"/>
      </a:lightRig>
    </dgm:scene3d>
    <dgm:sp3d z="-700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>
        <a:rot lat="0" lon="0" rev="7500000"/>
      </a:lightRig>
    </dgm:scene3d>
    <dgm:sp3d z="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>
        <a:rot lat="0" lon="0" rev="7500000"/>
      </a:lightRig>
    </dgm:scene3d>
    <dgm:sp3d z="-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>
        <a:rot lat="0" lon="0" rev="7500000"/>
      </a:lightRig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>
        <a:rot lat="0" lon="0" rev="7500000"/>
      </a:lightRig>
    </dgm:scene3d>
    <dgm:sp3d extrusionH="190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>
        <a:rot lat="0" lon="0" rev="7500000"/>
      </a:lightRig>
    </dgm:scene3d>
    <dgm:sp3d prstMaterial="plastic">
      <a:bevelT w="127000" h="354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2445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0800" h="190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bevelB w="120650" h="571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>
        <a:rot lat="0" lon="0" rev="7500000"/>
      </a:lightRig>
    </dgm:scene3d>
    <dgm:sp3d z="-152400" extrusionH="63500" prstMaterial="matte">
      <a:bevelT w="144450" h="6350" prst="relaxedInset"/>
      <a:contourClr>
        <a:schemeClr val="bg1"/>
      </a:contourClr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  <a:bevelB w="88900" h="121750" prst="angle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trBgShp">
    <dgm:scene3d>
      <a:camera prst="orthographicFront"/>
      <a:lightRig rig="threePt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6.xml><?xml version="1.0" encoding="utf-8"?>
<dgm:styleDef xmlns:dgm="http://schemas.openxmlformats.org/drawingml/2006/diagram" xmlns:a="http://schemas.openxmlformats.org/drawingml/2006/main" uniqueId="urn:microsoft.com/office/officeart/2005/8/quickstyle/3d2">
  <dgm:title val=""/>
  <dgm:desc val=""/>
  <dgm:catLst>
    <dgm:cat type="3D" pri="11200"/>
  </dgm:catLst>
  <dgm:scene3d>
    <a:camera prst="orthographicFront"/>
    <a:lightRig rig="threePt" dir="t"/>
  </dgm:scene3d>
  <dgm:styleLbl name="node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tx1"/>
      </a:fontRef>
    </dgm:style>
  </dgm:styleLbl>
  <dgm:styleLbl name="aling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>
        <a:rot lat="0" lon="0" rev="7500000"/>
      </a:lightRig>
    </dgm:scene3d>
    <dgm:sp3d z="2540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>
        <a:rot lat="0" lon="0" rev="7500000"/>
      </a:lightRig>
    </dgm:scene3d>
    <dgm:sp3d z="-1524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>
        <a:rot lat="0" lon="0" rev="7500000"/>
      </a:lightRig>
    </dgm:scene3d>
    <dgm:sp3d z="-700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>
        <a:rot lat="0" lon="0" rev="7500000"/>
      </a:lightRig>
    </dgm:scene3d>
    <dgm:sp3d z="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>
        <a:rot lat="0" lon="0" rev="7500000"/>
      </a:lightRig>
    </dgm:scene3d>
    <dgm:sp3d z="-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>
        <a:rot lat="0" lon="0" rev="7500000"/>
      </a:lightRig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>
        <a:rot lat="0" lon="0" rev="7500000"/>
      </a:lightRig>
    </dgm:scene3d>
    <dgm:sp3d extrusionH="190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>
        <a:rot lat="0" lon="0" rev="7500000"/>
      </a:lightRig>
    </dgm:scene3d>
    <dgm:sp3d prstMaterial="plastic">
      <a:bevelT w="127000" h="354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2445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0800" h="190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bevelB w="120650" h="571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>
        <a:rot lat="0" lon="0" rev="7500000"/>
      </a:lightRig>
    </dgm:scene3d>
    <dgm:sp3d z="-152400" extrusionH="63500" prstMaterial="matte">
      <a:bevelT w="144450" h="6350" prst="relaxedInset"/>
      <a:contourClr>
        <a:schemeClr val="bg1"/>
      </a:contourClr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  <a:bevelB w="88900" h="121750" prst="angle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trBgShp">
    <dgm:scene3d>
      <a:camera prst="orthographicFront"/>
      <a:lightRig rig="threePt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7.xml><?xml version="1.0" encoding="utf-8"?>
<dgm:styleDef xmlns:dgm="http://schemas.openxmlformats.org/drawingml/2006/diagram" xmlns:a="http://schemas.openxmlformats.org/drawingml/2006/main" uniqueId="urn:microsoft.com/office/officeart/2005/8/quickstyle/3d4">
  <dgm:title val=""/>
  <dgm:desc val=""/>
  <dgm:catLst>
    <dgm:cat type="3D" pri="11400"/>
  </dgm:catLst>
  <dgm:scene3d>
    <a:camera prst="orthographicFront"/>
    <a:lightRig rig="threePt" dir="t"/>
  </dgm:scene3d>
  <dgm:styleLbl name="node0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chilly" dir="t"/>
    </dgm:scene3d>
    <dgm:sp3d z="12700" extrusionH="12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ImgPlace1">
    <dgm:scene3d>
      <a:camera prst="orthographicFront"/>
      <a:lightRig rig="chilly" dir="t"/>
    </dgm:scene3d>
    <dgm:sp3d z="-257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chilly" dir="t"/>
    </dgm:scene3d>
    <dgm:sp3d z="-700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chilly" dir="t"/>
    </dgm:scene3d>
    <dgm:sp3d z="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ibTrans2D1">
    <dgm:scene3d>
      <a:camera prst="orthographicFront"/>
      <a:lightRig rig="chilly" dir="t"/>
    </dgm:scene3d>
    <dgm:sp3d z="-25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1D1">
    <dgm:scene3d>
      <a:camera prst="orthographicFront"/>
      <a:lightRig rig="chilly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chilly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chilly" dir="t"/>
    </dgm:scene3d>
    <dgm:sp3d z="1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2">
    <dgm:scene3d>
      <a:camera prst="orthographicFront"/>
      <a:lightRig rig="chilly" dir="t"/>
    </dgm:scene3d>
    <dgm:sp3d z="1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3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4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1D1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chilly" dir="t"/>
    </dgm:scene3d>
    <dgm:sp3d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chilly" dir="t"/>
    </dgm:scene3d>
    <dgm:sp3d prstMaterial="dkEdge">
      <a:bevelT w="127000" h="25400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chilly" dir="t"/>
    </dgm:scene3d>
    <dgm:sp3d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chilly" dir="t"/>
    </dgm:scene3d>
    <dgm:sp3d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chilly" dir="t"/>
    </dgm:scene3d>
    <dgm:sp3d z="-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chilly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chilly" dir="t"/>
    </dgm:scene3d>
    <dgm:sp3d z="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8.xml><?xml version="1.0" encoding="utf-8"?>
<dgm:styleDef xmlns:dgm="http://schemas.openxmlformats.org/drawingml/2006/diagram" xmlns:a="http://schemas.openxmlformats.org/drawingml/2006/main" uniqueId="urn:microsoft.com/office/officeart/2005/8/quickstyle/simple3">
  <dgm:title val=""/>
  <dgm:desc val=""/>
  <dgm:catLst>
    <dgm:cat type="simple" pri="103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lnNode1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dk1"/>
      </a:fontRef>
    </dgm:style>
  </dgm:styleLbl>
  <dgm:styleLbl name="venn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9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0.xml><?xml version="1.0" encoding="utf-8"?>
<dgm:styleDef xmlns:dgm="http://schemas.openxmlformats.org/drawingml/2006/diagram" xmlns:a="http://schemas.openxmlformats.org/drawingml/2006/main" uniqueId="urn:microsoft.com/office/officeart/2005/8/quickstyle/simple3">
  <dgm:title val=""/>
  <dgm:desc val=""/>
  <dgm:catLst>
    <dgm:cat type="simple" pri="103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lnNode1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dk1"/>
      </a:fontRef>
    </dgm:style>
  </dgm:styleLbl>
  <dgm:styleLbl name="venn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1.xml><?xml version="1.0" encoding="utf-8"?>
<dgm:styleDef xmlns:dgm="http://schemas.openxmlformats.org/drawingml/2006/diagram" xmlns:a="http://schemas.openxmlformats.org/drawingml/2006/main" uniqueId="urn:microsoft.com/office/officeart/2005/8/quickstyle/3d3">
  <dgm:title val=""/>
  <dgm:desc val=""/>
  <dgm:catLst>
    <dgm:cat type="3D" pri="11300"/>
  </dgm:catLst>
  <dgm:scene3d>
    <a:camera prst="orthographicFront"/>
    <a:lightRig rig="threePt" dir="t"/>
  </dgm:scene3d>
  <dgm:styleLbl name="node0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l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clear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flat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-182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1D1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>
        <a:rot lat="0" lon="0" rev="0"/>
      </a:camera>
      <a:lightRig rig="contrasting" dir="t">
        <a:rot lat="0" lon="0" rev="1200000"/>
      </a:lightRig>
    </dgm:scene3d>
    <dgm:sp3d z="10000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4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1D1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Acc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2700" prstMaterial="flat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>
        <a:rot lat="0" lon="0" rev="0"/>
      </a:camera>
      <a:lightRig rig="contrasting" dir="t">
        <a:rot lat="0" lon="0" rev="1200000"/>
      </a:lightRig>
    </dgm:scene3d>
    <dgm:sp3d z="-300000" prstMaterial="plastic"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flat">
      <a:bevelT w="100800" h="1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>
        <a:rot lat="0" lon="0" rev="0"/>
      </a:camera>
      <a:lightRig rig="contrasting" dir="t">
        <a:rot lat="0" lon="0" rev="1200000"/>
      </a:lightRig>
    </dgm:scene3d>
    <dgm:sp3d z="-152400" prstMaterial="matte"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175" y="685800"/>
            <a:ext cx="60963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/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100"/>
            </a:lvl1pPr>
            <a:lvl2pPr marL="914400" lvl="1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 sz="1100"/>
            </a:lvl2pPr>
            <a:lvl3pPr marL="1371600" lvl="2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 sz="1100"/>
            </a:lvl3pPr>
            <a:lvl4pPr marL="1828800" lvl="3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100"/>
            </a:lvl4pPr>
            <a:lvl5pPr marL="2286000" lvl="4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 sz="1100"/>
            </a:lvl5pPr>
            <a:lvl6pPr marL="2743200" lvl="5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 sz="1100"/>
            </a:lvl6pPr>
            <a:lvl7pPr marL="3200400" lvl="6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100"/>
            </a:lvl7pPr>
            <a:lvl8pPr marL="3657600" lvl="7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 sz="1100"/>
            </a:lvl8pPr>
            <a:lvl9pPr marL="4114800" lvl="8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 sz="1100"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581161922"/>
      </p:ext>
    </p:extLst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4" name="Google Shape;164;g35f391192_0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5" name="Google Shape;165;g35f391192_0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8725625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8" name="Google Shape;178;g35f391192_0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79" name="Google Shape;179;g35f391192_0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44272749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8" name="Google Shape;178;g35f391192_0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79" name="Google Shape;179;g35f391192_0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44272749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6" name="Google Shape;226;g35f391192_01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27" name="Google Shape;227;g35f391192_01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595762873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6" name="Google Shape;226;g35f391192_01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27" name="Google Shape;227;g35f391192_01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042433330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8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6" name="Google Shape;186;g35f391192_029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87" name="Google Shape;187;g35f391192_02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94847343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4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3" name="Google Shape;243;g35f391192_05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44" name="Google Shape;244;g35f391192_05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20672555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5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7" name="Google Shape;257;g35f391192_07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58" name="Google Shape;258;g35f391192_07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85108710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" name="Google Shape;266;g35f391192_08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67" name="Google Shape;267;g35f391192_08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34381278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3" name="Google Shape;273;g35ed75ccf_0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74" name="Google Shape;274;g35ed75ccf_0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068613427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4" name="Google Shape;314;g35ed75ccf_05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15" name="Google Shape;315;g35ed75ccf_05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885488620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6" name="Google Shape;326;g35ed75ccf_07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27" name="Google Shape;327;g35ed75ccf_07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722975093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3" name="Google Shape;333;g35ed75ccf_08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34" name="Google Shape;334;g35ed75ccf_08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43496700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1" name="Google Shape;341;g35ed75ccf_099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42" name="Google Shape;342;g35ed75ccf_09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973112237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5" name="Google Shape;365;g35ed75ccf_02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6" name="Google Shape;366;g35ed75ccf_02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57298664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4" name="Google Shape;314;g35ed75ccf_05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15" name="Google Shape;315;g35ed75ccf_05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049037153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4" name="Google Shape;314;g35ed75ccf_05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15" name="Google Shape;315;g35ed75ccf_05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445053872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7" name="Google Shape;387;g35694cd56_06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88" name="Google Shape;388;g35694cd56_06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67568219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" type="title">
  <p:cSld name="TITLE">
    <p:bg>
      <p:bgPr>
        <a:solidFill>
          <a:srgbClr val="4BB5D9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oogle Shape;10;p2"/>
          <p:cNvGrpSpPr/>
          <p:nvPr/>
        </p:nvGrpSpPr>
        <p:grpSpPr>
          <a:xfrm>
            <a:off x="5609666" y="2185857"/>
            <a:ext cx="3534604" cy="3432788"/>
            <a:chOff x="6172200" y="2656118"/>
            <a:chExt cx="2971754" cy="2886151"/>
          </a:xfrm>
        </p:grpSpPr>
        <p:sp>
          <p:nvSpPr>
            <p:cNvPr id="11" name="Google Shape;11;p2"/>
            <p:cNvSpPr/>
            <p:nvPr/>
          </p:nvSpPr>
          <p:spPr>
            <a:xfrm rot="9208626" flipH="1">
              <a:off x="6704904" y="4110434"/>
              <a:ext cx="484232" cy="1204006"/>
            </a:xfrm>
            <a:prstGeom prst="flowChartManualInput">
              <a:avLst/>
            </a:prstGeom>
            <a:solidFill>
              <a:srgbClr val="81D1E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" name="Google Shape;12;p2"/>
            <p:cNvSpPr/>
            <p:nvPr/>
          </p:nvSpPr>
          <p:spPr>
            <a:xfrm rot="9208633" flipH="1">
              <a:off x="7804300" y="3279013"/>
              <a:ext cx="877624" cy="2182136"/>
            </a:xfrm>
            <a:prstGeom prst="flowChartManualInput">
              <a:avLst/>
            </a:prstGeom>
            <a:solidFill>
              <a:srgbClr val="3796B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" name="Google Shape;13;p2"/>
            <p:cNvSpPr/>
            <p:nvPr/>
          </p:nvSpPr>
          <p:spPr>
            <a:xfrm rot="9208606" flipH="1">
              <a:off x="7481789" y="4276913"/>
              <a:ext cx="408796" cy="1016449"/>
            </a:xfrm>
            <a:prstGeom prst="flowChartManualInput">
              <a:avLst/>
            </a:pr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" name="Google Shape;14;p2"/>
            <p:cNvSpPr/>
            <p:nvPr/>
          </p:nvSpPr>
          <p:spPr>
            <a:xfrm rot="9208678" flipH="1">
              <a:off x="6287617" y="4657701"/>
              <a:ext cx="229660" cy="571018"/>
            </a:xfrm>
            <a:prstGeom prst="flowChartManualInput">
              <a:avLst/>
            </a:pr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" name="Google Shape;15;p2"/>
            <p:cNvSpPr/>
            <p:nvPr/>
          </p:nvSpPr>
          <p:spPr>
            <a:xfrm>
              <a:off x="8289303" y="2656118"/>
              <a:ext cx="854651" cy="1929080"/>
            </a:xfrm>
            <a:custGeom>
              <a:avLst/>
              <a:gdLst/>
              <a:ahLst/>
              <a:cxnLst/>
              <a:rect l="l" t="t" r="r" b="b"/>
              <a:pathLst>
                <a:path w="37596" h="84860" extrusionOk="0">
                  <a:moveTo>
                    <a:pt x="19066" y="0"/>
                  </a:moveTo>
                  <a:lnTo>
                    <a:pt x="0" y="9130"/>
                  </a:lnTo>
                  <a:lnTo>
                    <a:pt x="37596" y="84860"/>
                  </a:lnTo>
                  <a:lnTo>
                    <a:pt x="37596" y="37328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</p:sp>
      </p:grpSp>
      <p:grpSp>
        <p:nvGrpSpPr>
          <p:cNvPr id="16" name="Google Shape;16;p2"/>
          <p:cNvGrpSpPr/>
          <p:nvPr/>
        </p:nvGrpSpPr>
        <p:grpSpPr>
          <a:xfrm>
            <a:off x="-22" y="-324543"/>
            <a:ext cx="3068579" cy="1910876"/>
            <a:chOff x="-32" y="-215963"/>
            <a:chExt cx="2163561" cy="1347300"/>
          </a:xfrm>
        </p:grpSpPr>
        <p:sp>
          <p:nvSpPr>
            <p:cNvPr id="17" name="Google Shape;17;p2"/>
            <p:cNvSpPr/>
            <p:nvPr/>
          </p:nvSpPr>
          <p:spPr>
            <a:xfrm rot="-1591408" flipH="1">
              <a:off x="1362169" y="-63166"/>
              <a:ext cx="205103" cy="509980"/>
            </a:xfrm>
            <a:prstGeom prst="flowChartManualInput">
              <a:avLst/>
            </a:pr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" name="Google Shape;18;p2"/>
            <p:cNvSpPr/>
            <p:nvPr/>
          </p:nvSpPr>
          <p:spPr>
            <a:xfrm rot="-1591371" flipH="1">
              <a:off x="239463" y="-151890"/>
              <a:ext cx="434754" cy="1080980"/>
            </a:xfrm>
            <a:prstGeom prst="flowChartManualInput">
              <a:avLst/>
            </a:pr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" name="Google Shape;19;p2"/>
            <p:cNvSpPr/>
            <p:nvPr/>
          </p:nvSpPr>
          <p:spPr>
            <a:xfrm rot="-1591339" flipH="1">
              <a:off x="892401" y="-169347"/>
              <a:ext cx="504374" cy="1254067"/>
            </a:xfrm>
            <a:prstGeom prst="flowChartManualInput">
              <a:avLst/>
            </a:prstGeom>
            <a:solidFill>
              <a:srgbClr val="3796B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" name="Google Shape;20;p2"/>
            <p:cNvSpPr/>
            <p:nvPr/>
          </p:nvSpPr>
          <p:spPr>
            <a:xfrm rot="-1591322" flipH="1">
              <a:off x="1818452" y="-76292"/>
              <a:ext cx="229660" cy="571018"/>
            </a:xfrm>
            <a:prstGeom prst="flowChartManualInput">
              <a:avLst/>
            </a:prstGeom>
            <a:solidFill>
              <a:srgbClr val="81D1E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" name="Google Shape;21;p2"/>
            <p:cNvSpPr/>
            <p:nvPr/>
          </p:nvSpPr>
          <p:spPr>
            <a:xfrm rot="10800000">
              <a:off x="-32" y="70725"/>
              <a:ext cx="380284" cy="858147"/>
            </a:xfrm>
            <a:custGeom>
              <a:avLst/>
              <a:gdLst/>
              <a:ahLst/>
              <a:cxnLst/>
              <a:rect l="l" t="t" r="r" b="b"/>
              <a:pathLst>
                <a:path w="37596" h="84860" extrusionOk="0">
                  <a:moveTo>
                    <a:pt x="19066" y="0"/>
                  </a:moveTo>
                  <a:lnTo>
                    <a:pt x="0" y="9130"/>
                  </a:lnTo>
                  <a:lnTo>
                    <a:pt x="37596" y="84860"/>
                  </a:lnTo>
                  <a:lnTo>
                    <a:pt x="37596" y="37328"/>
                  </a:lnTo>
                  <a:close/>
                </a:path>
              </a:pathLst>
            </a:custGeom>
            <a:solidFill>
              <a:srgbClr val="81D1EC"/>
            </a:solidFill>
            <a:ln>
              <a:noFill/>
            </a:ln>
          </p:spPr>
        </p:sp>
      </p:grpSp>
      <p:sp>
        <p:nvSpPr>
          <p:cNvPr id="22" name="Google Shape;22;p2"/>
          <p:cNvSpPr txBox="1">
            <a:spLocks noGrp="1"/>
          </p:cNvSpPr>
          <p:nvPr>
            <p:ph type="ctrTitle"/>
          </p:nvPr>
        </p:nvSpPr>
        <p:spPr>
          <a:xfrm>
            <a:off x="685800" y="2753825"/>
            <a:ext cx="5671500" cy="1159800"/>
          </a:xfrm>
          <a:prstGeom prst="rect">
            <a:avLst/>
          </a:prstGeom>
        </p:spPr>
        <p:txBody>
          <a:bodyPr spcFirstLastPara="1" wrap="square" lIns="91425" tIns="91425" rIns="91425" bIns="91425" anchor="b" anchorCtr="0"/>
          <a:lstStyle>
            <a:lvl1pPr lv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000"/>
              <a:buNone/>
              <a:defRPr sz="5000">
                <a:solidFill>
                  <a:srgbClr val="FFFFFF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000"/>
              <a:buNone/>
              <a:defRPr sz="5000">
                <a:solidFill>
                  <a:srgbClr val="FFFFFF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000"/>
              <a:buNone/>
              <a:defRPr sz="5000">
                <a:solidFill>
                  <a:srgbClr val="FFFFFF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000"/>
              <a:buNone/>
              <a:defRPr sz="5000">
                <a:solidFill>
                  <a:srgbClr val="FFFFFF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000"/>
              <a:buNone/>
              <a:defRPr sz="5000">
                <a:solidFill>
                  <a:srgbClr val="FFFFFF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000"/>
              <a:buNone/>
              <a:defRPr sz="5000">
                <a:solidFill>
                  <a:srgbClr val="FFFFFF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000"/>
              <a:buNone/>
              <a:defRPr sz="5000">
                <a:solidFill>
                  <a:srgbClr val="FFFFFF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000"/>
              <a:buNone/>
              <a:defRPr sz="5000">
                <a:solidFill>
                  <a:srgbClr val="FFFFFF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000"/>
              <a:buNone/>
              <a:defRPr sz="5000">
                <a:solidFill>
                  <a:srgbClr val="FFFFFF"/>
                </a:solidFill>
              </a:defRPr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+ 1 column" type="tx">
  <p:cSld name="TITLE_AND_BODY">
    <p:spTree>
      <p:nvGrpSpPr>
        <p:cNvPr id="1" name="Shape 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55" name="Google Shape;55;p5"/>
          <p:cNvGrpSpPr/>
          <p:nvPr/>
        </p:nvGrpSpPr>
        <p:grpSpPr>
          <a:xfrm>
            <a:off x="6172200" y="2656118"/>
            <a:ext cx="2971754" cy="2886151"/>
            <a:chOff x="6172200" y="2656118"/>
            <a:chExt cx="2971754" cy="2886151"/>
          </a:xfrm>
        </p:grpSpPr>
        <p:sp>
          <p:nvSpPr>
            <p:cNvPr id="56" name="Google Shape;56;p5"/>
            <p:cNvSpPr/>
            <p:nvPr/>
          </p:nvSpPr>
          <p:spPr>
            <a:xfrm rot="9208626" flipH="1">
              <a:off x="6704904" y="4110434"/>
              <a:ext cx="484232" cy="1204006"/>
            </a:xfrm>
            <a:prstGeom prst="flowChartManualInput">
              <a:avLst/>
            </a:prstGeom>
            <a:solidFill>
              <a:srgbClr val="4BB5D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" name="Google Shape;57;p5"/>
            <p:cNvSpPr/>
            <p:nvPr/>
          </p:nvSpPr>
          <p:spPr>
            <a:xfrm rot="9208633" flipH="1">
              <a:off x="7804300" y="3279013"/>
              <a:ext cx="877624" cy="2182136"/>
            </a:xfrm>
            <a:prstGeom prst="flowChartManualInput">
              <a:avLst/>
            </a:prstGeom>
            <a:solidFill>
              <a:srgbClr val="81D1E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" name="Google Shape;58;p5"/>
            <p:cNvSpPr/>
            <p:nvPr/>
          </p:nvSpPr>
          <p:spPr>
            <a:xfrm rot="9208606" flipH="1">
              <a:off x="7481789" y="4276913"/>
              <a:ext cx="408796" cy="1016449"/>
            </a:xfrm>
            <a:prstGeom prst="flowChartManualInput">
              <a:avLst/>
            </a:pr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9" name="Google Shape;59;p5"/>
            <p:cNvSpPr/>
            <p:nvPr/>
          </p:nvSpPr>
          <p:spPr>
            <a:xfrm rot="9208678" flipH="1">
              <a:off x="6287617" y="4657701"/>
              <a:ext cx="229660" cy="571018"/>
            </a:xfrm>
            <a:prstGeom prst="flowChartManualInput">
              <a:avLst/>
            </a:prstGeom>
            <a:solidFill>
              <a:srgbClr val="3796B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0" name="Google Shape;60;p5"/>
            <p:cNvSpPr/>
            <p:nvPr/>
          </p:nvSpPr>
          <p:spPr>
            <a:xfrm>
              <a:off x="8289303" y="2656118"/>
              <a:ext cx="854651" cy="1929080"/>
            </a:xfrm>
            <a:custGeom>
              <a:avLst/>
              <a:gdLst/>
              <a:ahLst/>
              <a:cxnLst/>
              <a:rect l="l" t="t" r="r" b="b"/>
              <a:pathLst>
                <a:path w="37596" h="84860" extrusionOk="0">
                  <a:moveTo>
                    <a:pt x="19066" y="0"/>
                  </a:moveTo>
                  <a:lnTo>
                    <a:pt x="0" y="9130"/>
                  </a:lnTo>
                  <a:lnTo>
                    <a:pt x="37596" y="84860"/>
                  </a:lnTo>
                  <a:lnTo>
                    <a:pt x="37596" y="37328"/>
                  </a:lnTo>
                  <a:close/>
                </a:path>
              </a:pathLst>
            </a:custGeom>
            <a:solidFill>
              <a:srgbClr val="3796BF"/>
            </a:solidFill>
            <a:ln>
              <a:noFill/>
            </a:ln>
          </p:spPr>
        </p:sp>
      </p:grpSp>
      <p:grpSp>
        <p:nvGrpSpPr>
          <p:cNvPr id="61" name="Google Shape;61;p5"/>
          <p:cNvGrpSpPr/>
          <p:nvPr/>
        </p:nvGrpSpPr>
        <p:grpSpPr>
          <a:xfrm>
            <a:off x="-32" y="-228027"/>
            <a:ext cx="2163561" cy="1347300"/>
            <a:chOff x="-32" y="-215963"/>
            <a:chExt cx="2163561" cy="1347300"/>
          </a:xfrm>
        </p:grpSpPr>
        <p:sp>
          <p:nvSpPr>
            <p:cNvPr id="62" name="Google Shape;62;p5"/>
            <p:cNvSpPr/>
            <p:nvPr/>
          </p:nvSpPr>
          <p:spPr>
            <a:xfrm rot="-1591408" flipH="1">
              <a:off x="1362169" y="-63166"/>
              <a:ext cx="205103" cy="509980"/>
            </a:xfrm>
            <a:prstGeom prst="flowChartManualInput">
              <a:avLst/>
            </a:prstGeom>
            <a:solidFill>
              <a:srgbClr val="3796B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3" name="Google Shape;63;p5"/>
            <p:cNvSpPr/>
            <p:nvPr/>
          </p:nvSpPr>
          <p:spPr>
            <a:xfrm rot="-1591371" flipH="1">
              <a:off x="239463" y="-151890"/>
              <a:ext cx="434754" cy="1080980"/>
            </a:xfrm>
            <a:prstGeom prst="flowChartManualInput">
              <a:avLst/>
            </a:pr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4" name="Google Shape;64;p5"/>
            <p:cNvSpPr/>
            <p:nvPr/>
          </p:nvSpPr>
          <p:spPr>
            <a:xfrm rot="-1591339" flipH="1">
              <a:off x="892401" y="-169347"/>
              <a:ext cx="504374" cy="1254067"/>
            </a:xfrm>
            <a:prstGeom prst="flowChartManualInput">
              <a:avLst/>
            </a:prstGeom>
            <a:solidFill>
              <a:srgbClr val="81D1E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" name="Google Shape;65;p5"/>
            <p:cNvSpPr/>
            <p:nvPr/>
          </p:nvSpPr>
          <p:spPr>
            <a:xfrm rot="-1591322" flipH="1">
              <a:off x="1818452" y="-76292"/>
              <a:ext cx="229660" cy="571018"/>
            </a:xfrm>
            <a:prstGeom prst="flowChartManualInput">
              <a:avLst/>
            </a:prstGeom>
            <a:solidFill>
              <a:srgbClr val="4BB5D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" name="Google Shape;66;p5"/>
            <p:cNvSpPr/>
            <p:nvPr/>
          </p:nvSpPr>
          <p:spPr>
            <a:xfrm rot="10800000">
              <a:off x="-32" y="70725"/>
              <a:ext cx="380284" cy="858147"/>
            </a:xfrm>
            <a:custGeom>
              <a:avLst/>
              <a:gdLst/>
              <a:ahLst/>
              <a:cxnLst/>
              <a:rect l="l" t="t" r="r" b="b"/>
              <a:pathLst>
                <a:path w="37596" h="84860" extrusionOk="0">
                  <a:moveTo>
                    <a:pt x="19066" y="0"/>
                  </a:moveTo>
                  <a:lnTo>
                    <a:pt x="0" y="9130"/>
                  </a:lnTo>
                  <a:lnTo>
                    <a:pt x="37596" y="84860"/>
                  </a:lnTo>
                  <a:lnTo>
                    <a:pt x="37596" y="37328"/>
                  </a:lnTo>
                  <a:close/>
                </a:path>
              </a:pathLst>
            </a:custGeom>
            <a:solidFill>
              <a:srgbClr val="4BB5D9"/>
            </a:solidFill>
            <a:ln>
              <a:noFill/>
            </a:ln>
          </p:spPr>
        </p:sp>
      </p:grpSp>
      <p:sp>
        <p:nvSpPr>
          <p:cNvPr id="67" name="Google Shape;67;p5"/>
          <p:cNvSpPr txBox="1">
            <a:spLocks noGrp="1"/>
          </p:cNvSpPr>
          <p:nvPr>
            <p:ph type="title"/>
          </p:nvPr>
        </p:nvSpPr>
        <p:spPr>
          <a:xfrm>
            <a:off x="1031425" y="1149725"/>
            <a:ext cx="5760300" cy="680700"/>
          </a:xfrm>
          <a:prstGeom prst="rect">
            <a:avLst/>
          </a:prstGeom>
        </p:spPr>
        <p:txBody>
          <a:bodyPr spcFirstLastPara="1" wrap="square" lIns="91425" tIns="91425" rIns="91425" bIns="91425" anchor="b" anchorCtr="0"/>
          <a:lstStyle>
            <a:lvl1pPr lv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9pPr>
          </a:lstStyle>
          <a:p>
            <a:endParaRPr/>
          </a:p>
        </p:txBody>
      </p:sp>
      <p:sp>
        <p:nvSpPr>
          <p:cNvPr id="68" name="Google Shape;68;p5"/>
          <p:cNvSpPr txBox="1">
            <a:spLocks noGrp="1"/>
          </p:cNvSpPr>
          <p:nvPr>
            <p:ph type="body" idx="1"/>
          </p:nvPr>
        </p:nvSpPr>
        <p:spPr>
          <a:xfrm>
            <a:off x="1031425" y="1777125"/>
            <a:ext cx="5760300" cy="2521200"/>
          </a:xfrm>
          <a:prstGeom prst="rect">
            <a:avLst/>
          </a:prstGeom>
        </p:spPr>
        <p:txBody>
          <a:bodyPr spcFirstLastPara="1" wrap="square" lIns="91425" tIns="91425" rIns="91425" bIns="91425" anchor="t" anchorCtr="0"/>
          <a:lstStyle>
            <a:lvl1pPr marL="457200" lvl="0" indent="-355600">
              <a:spcBef>
                <a:spcPts val="600"/>
              </a:spcBef>
              <a:spcAft>
                <a:spcPts val="0"/>
              </a:spcAft>
              <a:buSzPts val="2000"/>
              <a:buChar char="»"/>
              <a:defRPr/>
            </a:lvl1pPr>
            <a:lvl2pPr marL="914400" lvl="1" indent="-355600">
              <a:spcBef>
                <a:spcPts val="0"/>
              </a:spcBef>
              <a:spcAft>
                <a:spcPts val="0"/>
              </a:spcAft>
              <a:buSzPts val="2000"/>
              <a:buChar char="⋄"/>
              <a:defRPr/>
            </a:lvl2pPr>
            <a:lvl3pPr marL="1371600" lvl="2" indent="-355600">
              <a:spcBef>
                <a:spcPts val="0"/>
              </a:spcBef>
              <a:spcAft>
                <a:spcPts val="0"/>
              </a:spcAft>
              <a:buSzPts val="2000"/>
              <a:buChar char="⋄"/>
              <a:defRPr/>
            </a:lvl3pPr>
            <a:lvl4pPr marL="1828800" lvl="3" indent="-355600">
              <a:spcBef>
                <a:spcPts val="0"/>
              </a:spcBef>
              <a:spcAft>
                <a:spcPts val="0"/>
              </a:spcAft>
              <a:buSzPts val="2000"/>
              <a:buChar char="⋄"/>
              <a:defRPr/>
            </a:lvl4pPr>
            <a:lvl5pPr marL="2286000" lvl="4" indent="-355600">
              <a:spcBef>
                <a:spcPts val="0"/>
              </a:spcBef>
              <a:spcAft>
                <a:spcPts val="0"/>
              </a:spcAft>
              <a:buSzPts val="2000"/>
              <a:buChar char="⋄"/>
              <a:defRPr/>
            </a:lvl5pPr>
            <a:lvl6pPr marL="2743200" lvl="5" indent="-355600">
              <a:spcBef>
                <a:spcPts val="0"/>
              </a:spcBef>
              <a:spcAft>
                <a:spcPts val="0"/>
              </a:spcAft>
              <a:buSzPts val="2000"/>
              <a:buChar char="⋄"/>
              <a:defRPr/>
            </a:lvl6pPr>
            <a:lvl7pPr marL="3200400" lvl="6" indent="-355600">
              <a:spcBef>
                <a:spcPts val="0"/>
              </a:spcBef>
              <a:spcAft>
                <a:spcPts val="0"/>
              </a:spcAft>
              <a:buSzPts val="2000"/>
              <a:buChar char="●"/>
              <a:defRPr/>
            </a:lvl7pPr>
            <a:lvl8pPr marL="3657600" lvl="7" indent="-355600">
              <a:spcBef>
                <a:spcPts val="0"/>
              </a:spcBef>
              <a:spcAft>
                <a:spcPts val="0"/>
              </a:spcAft>
              <a:buSzPts val="2000"/>
              <a:buChar char="○"/>
              <a:defRPr/>
            </a:lvl8pPr>
            <a:lvl9pPr marL="4114800" lvl="8" indent="-355600">
              <a:spcBef>
                <a:spcPts val="0"/>
              </a:spcBef>
              <a:spcAft>
                <a:spcPts val="0"/>
              </a:spcAft>
              <a:buSzPts val="2000"/>
              <a:buChar char="■"/>
              <a:defRPr/>
            </a:lvl9pPr>
          </a:lstStyle>
          <a:p>
            <a:endParaRPr/>
          </a:p>
        </p:txBody>
      </p:sp>
      <p:sp>
        <p:nvSpPr>
          <p:cNvPr id="69" name="Google Shape;69;p5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+ 2 columns" type="twoColTx">
  <p:cSld name="TITLE_AND_TWO_COLUMNS">
    <p:spTree>
      <p:nvGrpSpPr>
        <p:cNvPr id="1" name="Shape 7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1" name="Google Shape;71;p6"/>
          <p:cNvGrpSpPr/>
          <p:nvPr/>
        </p:nvGrpSpPr>
        <p:grpSpPr>
          <a:xfrm>
            <a:off x="6172200" y="2656118"/>
            <a:ext cx="2971754" cy="2886151"/>
            <a:chOff x="6172200" y="2656118"/>
            <a:chExt cx="2971754" cy="2886151"/>
          </a:xfrm>
        </p:grpSpPr>
        <p:sp>
          <p:nvSpPr>
            <p:cNvPr id="72" name="Google Shape;72;p6"/>
            <p:cNvSpPr/>
            <p:nvPr/>
          </p:nvSpPr>
          <p:spPr>
            <a:xfrm rot="9208626" flipH="1">
              <a:off x="6704904" y="4110434"/>
              <a:ext cx="484232" cy="1204006"/>
            </a:xfrm>
            <a:prstGeom prst="flowChartManualInput">
              <a:avLst/>
            </a:prstGeom>
            <a:solidFill>
              <a:srgbClr val="4BB5D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3" name="Google Shape;73;p6"/>
            <p:cNvSpPr/>
            <p:nvPr/>
          </p:nvSpPr>
          <p:spPr>
            <a:xfrm rot="9208633" flipH="1">
              <a:off x="7804300" y="3279013"/>
              <a:ext cx="877624" cy="2182136"/>
            </a:xfrm>
            <a:prstGeom prst="flowChartManualInput">
              <a:avLst/>
            </a:prstGeom>
            <a:solidFill>
              <a:srgbClr val="81D1E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" name="Google Shape;74;p6"/>
            <p:cNvSpPr/>
            <p:nvPr/>
          </p:nvSpPr>
          <p:spPr>
            <a:xfrm rot="9208606" flipH="1">
              <a:off x="7481789" y="4276913"/>
              <a:ext cx="408796" cy="1016449"/>
            </a:xfrm>
            <a:prstGeom prst="flowChartManualInput">
              <a:avLst/>
            </a:pr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" name="Google Shape;75;p6"/>
            <p:cNvSpPr/>
            <p:nvPr/>
          </p:nvSpPr>
          <p:spPr>
            <a:xfrm rot="9208678" flipH="1">
              <a:off x="6287617" y="4657701"/>
              <a:ext cx="229660" cy="571018"/>
            </a:xfrm>
            <a:prstGeom prst="flowChartManualInput">
              <a:avLst/>
            </a:prstGeom>
            <a:solidFill>
              <a:srgbClr val="3796B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" name="Google Shape;76;p6"/>
            <p:cNvSpPr/>
            <p:nvPr/>
          </p:nvSpPr>
          <p:spPr>
            <a:xfrm>
              <a:off x="8289303" y="2656118"/>
              <a:ext cx="854651" cy="1929080"/>
            </a:xfrm>
            <a:custGeom>
              <a:avLst/>
              <a:gdLst/>
              <a:ahLst/>
              <a:cxnLst/>
              <a:rect l="l" t="t" r="r" b="b"/>
              <a:pathLst>
                <a:path w="37596" h="84860" extrusionOk="0">
                  <a:moveTo>
                    <a:pt x="19066" y="0"/>
                  </a:moveTo>
                  <a:lnTo>
                    <a:pt x="0" y="9130"/>
                  </a:lnTo>
                  <a:lnTo>
                    <a:pt x="37596" y="84860"/>
                  </a:lnTo>
                  <a:lnTo>
                    <a:pt x="37596" y="37328"/>
                  </a:lnTo>
                  <a:close/>
                </a:path>
              </a:pathLst>
            </a:custGeom>
            <a:solidFill>
              <a:srgbClr val="3796BF"/>
            </a:solidFill>
            <a:ln>
              <a:noFill/>
            </a:ln>
          </p:spPr>
        </p:sp>
      </p:grpSp>
      <p:grpSp>
        <p:nvGrpSpPr>
          <p:cNvPr id="77" name="Google Shape;77;p6"/>
          <p:cNvGrpSpPr/>
          <p:nvPr/>
        </p:nvGrpSpPr>
        <p:grpSpPr>
          <a:xfrm>
            <a:off x="-32" y="-228027"/>
            <a:ext cx="2163561" cy="1347300"/>
            <a:chOff x="-32" y="-215963"/>
            <a:chExt cx="2163561" cy="1347300"/>
          </a:xfrm>
        </p:grpSpPr>
        <p:sp>
          <p:nvSpPr>
            <p:cNvPr id="78" name="Google Shape;78;p6"/>
            <p:cNvSpPr/>
            <p:nvPr/>
          </p:nvSpPr>
          <p:spPr>
            <a:xfrm rot="-1591408" flipH="1">
              <a:off x="1362169" y="-63166"/>
              <a:ext cx="205103" cy="509980"/>
            </a:xfrm>
            <a:prstGeom prst="flowChartManualInput">
              <a:avLst/>
            </a:prstGeom>
            <a:solidFill>
              <a:srgbClr val="3796B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" name="Google Shape;79;p6"/>
            <p:cNvSpPr/>
            <p:nvPr/>
          </p:nvSpPr>
          <p:spPr>
            <a:xfrm rot="-1591371" flipH="1">
              <a:off x="239463" y="-151890"/>
              <a:ext cx="434754" cy="1080980"/>
            </a:xfrm>
            <a:prstGeom prst="flowChartManualInput">
              <a:avLst/>
            </a:pr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" name="Google Shape;80;p6"/>
            <p:cNvSpPr/>
            <p:nvPr/>
          </p:nvSpPr>
          <p:spPr>
            <a:xfrm rot="-1591339" flipH="1">
              <a:off x="892401" y="-169347"/>
              <a:ext cx="504374" cy="1254067"/>
            </a:xfrm>
            <a:prstGeom prst="flowChartManualInput">
              <a:avLst/>
            </a:prstGeom>
            <a:solidFill>
              <a:srgbClr val="81D1E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" name="Google Shape;81;p6"/>
            <p:cNvSpPr/>
            <p:nvPr/>
          </p:nvSpPr>
          <p:spPr>
            <a:xfrm rot="-1591322" flipH="1">
              <a:off x="1818452" y="-76292"/>
              <a:ext cx="229660" cy="571018"/>
            </a:xfrm>
            <a:prstGeom prst="flowChartManualInput">
              <a:avLst/>
            </a:prstGeom>
            <a:solidFill>
              <a:srgbClr val="4BB5D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" name="Google Shape;82;p6"/>
            <p:cNvSpPr/>
            <p:nvPr/>
          </p:nvSpPr>
          <p:spPr>
            <a:xfrm rot="10800000">
              <a:off x="-32" y="70725"/>
              <a:ext cx="380284" cy="858147"/>
            </a:xfrm>
            <a:custGeom>
              <a:avLst/>
              <a:gdLst/>
              <a:ahLst/>
              <a:cxnLst/>
              <a:rect l="l" t="t" r="r" b="b"/>
              <a:pathLst>
                <a:path w="37596" h="84860" extrusionOk="0">
                  <a:moveTo>
                    <a:pt x="19066" y="0"/>
                  </a:moveTo>
                  <a:lnTo>
                    <a:pt x="0" y="9130"/>
                  </a:lnTo>
                  <a:lnTo>
                    <a:pt x="37596" y="84860"/>
                  </a:lnTo>
                  <a:lnTo>
                    <a:pt x="37596" y="37328"/>
                  </a:lnTo>
                  <a:close/>
                </a:path>
              </a:pathLst>
            </a:custGeom>
            <a:solidFill>
              <a:srgbClr val="4BB5D9"/>
            </a:solidFill>
            <a:ln>
              <a:noFill/>
            </a:ln>
          </p:spPr>
        </p:sp>
      </p:grpSp>
      <p:sp>
        <p:nvSpPr>
          <p:cNvPr id="83" name="Google Shape;83;p6"/>
          <p:cNvSpPr txBox="1">
            <a:spLocks noGrp="1"/>
          </p:cNvSpPr>
          <p:nvPr>
            <p:ph type="title"/>
          </p:nvPr>
        </p:nvSpPr>
        <p:spPr>
          <a:xfrm>
            <a:off x="1031425" y="1149725"/>
            <a:ext cx="5760300" cy="680700"/>
          </a:xfrm>
          <a:prstGeom prst="rect">
            <a:avLst/>
          </a:prstGeom>
        </p:spPr>
        <p:txBody>
          <a:bodyPr spcFirstLastPara="1" wrap="square" lIns="91425" tIns="91425" rIns="91425" bIns="91425" anchor="b" anchorCtr="0"/>
          <a:lstStyle>
            <a:lvl1pPr lv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9pPr>
          </a:lstStyle>
          <a:p>
            <a:endParaRPr/>
          </a:p>
        </p:txBody>
      </p:sp>
      <p:sp>
        <p:nvSpPr>
          <p:cNvPr id="84" name="Google Shape;84;p6"/>
          <p:cNvSpPr txBox="1">
            <a:spLocks noGrp="1"/>
          </p:cNvSpPr>
          <p:nvPr>
            <p:ph type="body" idx="1"/>
          </p:nvPr>
        </p:nvSpPr>
        <p:spPr>
          <a:xfrm>
            <a:off x="1031425" y="1860875"/>
            <a:ext cx="2796000" cy="3064800"/>
          </a:xfrm>
          <a:prstGeom prst="rect">
            <a:avLst/>
          </a:prstGeom>
        </p:spPr>
        <p:txBody>
          <a:bodyPr spcFirstLastPara="1" wrap="square" lIns="91425" tIns="91425" rIns="91425" bIns="91425" anchor="t" anchorCtr="0"/>
          <a:lstStyle>
            <a:lvl1pPr marL="457200" lvl="0" indent="-342900">
              <a:spcBef>
                <a:spcPts val="600"/>
              </a:spcBef>
              <a:spcAft>
                <a:spcPts val="0"/>
              </a:spcAft>
              <a:buSzPts val="1800"/>
              <a:buChar char="»"/>
              <a:defRPr sz="1800"/>
            </a:lvl1pPr>
            <a:lvl2pPr marL="914400" lvl="1" indent="-342900">
              <a:spcBef>
                <a:spcPts val="0"/>
              </a:spcBef>
              <a:spcAft>
                <a:spcPts val="0"/>
              </a:spcAft>
              <a:buSzPts val="1800"/>
              <a:buChar char="⋄"/>
              <a:defRPr sz="1800"/>
            </a:lvl2pPr>
            <a:lvl3pPr marL="1371600" lvl="2" indent="-342900">
              <a:spcBef>
                <a:spcPts val="0"/>
              </a:spcBef>
              <a:spcAft>
                <a:spcPts val="0"/>
              </a:spcAft>
              <a:buSzPts val="1800"/>
              <a:buChar char="⋄"/>
              <a:defRPr sz="1800"/>
            </a:lvl3pPr>
            <a:lvl4pPr marL="1828800" lvl="3" indent="-342900">
              <a:spcBef>
                <a:spcPts val="0"/>
              </a:spcBef>
              <a:spcAft>
                <a:spcPts val="0"/>
              </a:spcAft>
              <a:buSzPts val="1800"/>
              <a:buChar char="⋄"/>
              <a:defRPr sz="1800"/>
            </a:lvl4pPr>
            <a:lvl5pPr marL="2286000" lvl="4" indent="-342900">
              <a:spcBef>
                <a:spcPts val="0"/>
              </a:spcBef>
              <a:spcAft>
                <a:spcPts val="0"/>
              </a:spcAft>
              <a:buSzPts val="1800"/>
              <a:buChar char="⋄"/>
              <a:defRPr sz="1800"/>
            </a:lvl5pPr>
            <a:lvl6pPr marL="2743200" lvl="5" indent="-342900">
              <a:spcBef>
                <a:spcPts val="0"/>
              </a:spcBef>
              <a:spcAft>
                <a:spcPts val="0"/>
              </a:spcAft>
              <a:buSzPts val="1800"/>
              <a:buChar char="⋄"/>
              <a:defRPr sz="1800"/>
            </a:lvl6pPr>
            <a:lvl7pPr marL="3200400" lvl="6" indent="-342900">
              <a:spcBef>
                <a:spcPts val="0"/>
              </a:spcBef>
              <a:spcAft>
                <a:spcPts val="0"/>
              </a:spcAft>
              <a:buSzPts val="1800"/>
              <a:buChar char="●"/>
              <a:defRPr sz="1800"/>
            </a:lvl7pPr>
            <a:lvl8pPr marL="3657600" lvl="7" indent="-342900">
              <a:spcBef>
                <a:spcPts val="0"/>
              </a:spcBef>
              <a:spcAft>
                <a:spcPts val="0"/>
              </a:spcAft>
              <a:buSzPts val="1800"/>
              <a:buChar char="○"/>
              <a:defRPr sz="1800"/>
            </a:lvl8pPr>
            <a:lvl9pPr marL="4114800" lvl="8" indent="-342900">
              <a:spcBef>
                <a:spcPts val="0"/>
              </a:spcBef>
              <a:spcAft>
                <a:spcPts val="0"/>
              </a:spcAft>
              <a:buSzPts val="1800"/>
              <a:buChar char="■"/>
              <a:defRPr sz="1800"/>
            </a:lvl9pPr>
          </a:lstStyle>
          <a:p>
            <a:endParaRPr/>
          </a:p>
        </p:txBody>
      </p:sp>
      <p:sp>
        <p:nvSpPr>
          <p:cNvPr id="85" name="Google Shape;85;p6"/>
          <p:cNvSpPr txBox="1">
            <a:spLocks noGrp="1"/>
          </p:cNvSpPr>
          <p:nvPr>
            <p:ph type="body" idx="2"/>
          </p:nvPr>
        </p:nvSpPr>
        <p:spPr>
          <a:xfrm>
            <a:off x="3995772" y="1860875"/>
            <a:ext cx="2796000" cy="3064800"/>
          </a:xfrm>
          <a:prstGeom prst="rect">
            <a:avLst/>
          </a:prstGeom>
        </p:spPr>
        <p:txBody>
          <a:bodyPr spcFirstLastPara="1" wrap="square" lIns="91425" tIns="91425" rIns="91425" bIns="91425" anchor="t" anchorCtr="0"/>
          <a:lstStyle>
            <a:lvl1pPr marL="457200" lvl="0" indent="-342900">
              <a:spcBef>
                <a:spcPts val="600"/>
              </a:spcBef>
              <a:spcAft>
                <a:spcPts val="0"/>
              </a:spcAft>
              <a:buSzPts val="1800"/>
              <a:buChar char="»"/>
              <a:defRPr sz="1800"/>
            </a:lvl1pPr>
            <a:lvl2pPr marL="914400" lvl="1" indent="-342900">
              <a:spcBef>
                <a:spcPts val="0"/>
              </a:spcBef>
              <a:spcAft>
                <a:spcPts val="0"/>
              </a:spcAft>
              <a:buSzPts val="1800"/>
              <a:buChar char="⋄"/>
              <a:defRPr sz="1800"/>
            </a:lvl2pPr>
            <a:lvl3pPr marL="1371600" lvl="2" indent="-342900">
              <a:spcBef>
                <a:spcPts val="0"/>
              </a:spcBef>
              <a:spcAft>
                <a:spcPts val="0"/>
              </a:spcAft>
              <a:buSzPts val="1800"/>
              <a:buChar char="⋄"/>
              <a:defRPr sz="1800"/>
            </a:lvl3pPr>
            <a:lvl4pPr marL="1828800" lvl="3" indent="-342900">
              <a:spcBef>
                <a:spcPts val="0"/>
              </a:spcBef>
              <a:spcAft>
                <a:spcPts val="0"/>
              </a:spcAft>
              <a:buSzPts val="1800"/>
              <a:buChar char="⋄"/>
              <a:defRPr sz="1800"/>
            </a:lvl4pPr>
            <a:lvl5pPr marL="2286000" lvl="4" indent="-342900">
              <a:spcBef>
                <a:spcPts val="0"/>
              </a:spcBef>
              <a:spcAft>
                <a:spcPts val="0"/>
              </a:spcAft>
              <a:buSzPts val="1800"/>
              <a:buChar char="⋄"/>
              <a:defRPr sz="1800"/>
            </a:lvl5pPr>
            <a:lvl6pPr marL="2743200" lvl="5" indent="-342900">
              <a:spcBef>
                <a:spcPts val="0"/>
              </a:spcBef>
              <a:spcAft>
                <a:spcPts val="0"/>
              </a:spcAft>
              <a:buSzPts val="1800"/>
              <a:buChar char="⋄"/>
              <a:defRPr sz="1800"/>
            </a:lvl6pPr>
            <a:lvl7pPr marL="3200400" lvl="6" indent="-342900">
              <a:spcBef>
                <a:spcPts val="0"/>
              </a:spcBef>
              <a:spcAft>
                <a:spcPts val="0"/>
              </a:spcAft>
              <a:buSzPts val="1800"/>
              <a:buChar char="●"/>
              <a:defRPr sz="1800"/>
            </a:lvl7pPr>
            <a:lvl8pPr marL="3657600" lvl="7" indent="-342900">
              <a:spcBef>
                <a:spcPts val="0"/>
              </a:spcBef>
              <a:spcAft>
                <a:spcPts val="0"/>
              </a:spcAft>
              <a:buSzPts val="1800"/>
              <a:buChar char="○"/>
              <a:defRPr sz="1800"/>
            </a:lvl8pPr>
            <a:lvl9pPr marL="4114800" lvl="8" indent="-342900">
              <a:spcBef>
                <a:spcPts val="0"/>
              </a:spcBef>
              <a:spcAft>
                <a:spcPts val="0"/>
              </a:spcAft>
              <a:buSzPts val="1800"/>
              <a:buChar char="■"/>
              <a:defRPr sz="1800"/>
            </a:lvl9pPr>
          </a:lstStyle>
          <a:p>
            <a:endParaRPr/>
          </a:p>
        </p:txBody>
      </p:sp>
      <p:sp>
        <p:nvSpPr>
          <p:cNvPr id="86" name="Google Shape;86;p6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1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6" name="Google Shape;106;p8"/>
          <p:cNvGrpSpPr/>
          <p:nvPr/>
        </p:nvGrpSpPr>
        <p:grpSpPr>
          <a:xfrm>
            <a:off x="6172200" y="2656118"/>
            <a:ext cx="2971754" cy="2886151"/>
            <a:chOff x="6172200" y="2656118"/>
            <a:chExt cx="2971754" cy="2886151"/>
          </a:xfrm>
        </p:grpSpPr>
        <p:sp>
          <p:nvSpPr>
            <p:cNvPr id="107" name="Google Shape;107;p8"/>
            <p:cNvSpPr/>
            <p:nvPr/>
          </p:nvSpPr>
          <p:spPr>
            <a:xfrm rot="9208626" flipH="1">
              <a:off x="6704904" y="4110434"/>
              <a:ext cx="484232" cy="1204006"/>
            </a:xfrm>
            <a:prstGeom prst="flowChartManualInput">
              <a:avLst/>
            </a:prstGeom>
            <a:solidFill>
              <a:srgbClr val="4BB5D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" name="Google Shape;108;p8"/>
            <p:cNvSpPr/>
            <p:nvPr/>
          </p:nvSpPr>
          <p:spPr>
            <a:xfrm rot="9208633" flipH="1">
              <a:off x="7804300" y="3279013"/>
              <a:ext cx="877624" cy="2182136"/>
            </a:xfrm>
            <a:prstGeom prst="flowChartManualInput">
              <a:avLst/>
            </a:prstGeom>
            <a:solidFill>
              <a:srgbClr val="81D1E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" name="Google Shape;109;p8"/>
            <p:cNvSpPr/>
            <p:nvPr/>
          </p:nvSpPr>
          <p:spPr>
            <a:xfrm rot="9208606" flipH="1">
              <a:off x="7481789" y="4276913"/>
              <a:ext cx="408796" cy="1016449"/>
            </a:xfrm>
            <a:prstGeom prst="flowChartManualInput">
              <a:avLst/>
            </a:pr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" name="Google Shape;110;p8"/>
            <p:cNvSpPr/>
            <p:nvPr/>
          </p:nvSpPr>
          <p:spPr>
            <a:xfrm rot="9208678" flipH="1">
              <a:off x="6287617" y="4657701"/>
              <a:ext cx="229660" cy="571018"/>
            </a:xfrm>
            <a:prstGeom prst="flowChartManualInput">
              <a:avLst/>
            </a:prstGeom>
            <a:solidFill>
              <a:srgbClr val="3796B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" name="Google Shape;111;p8"/>
            <p:cNvSpPr/>
            <p:nvPr/>
          </p:nvSpPr>
          <p:spPr>
            <a:xfrm>
              <a:off x="8289303" y="2656118"/>
              <a:ext cx="854651" cy="1929080"/>
            </a:xfrm>
            <a:custGeom>
              <a:avLst/>
              <a:gdLst/>
              <a:ahLst/>
              <a:cxnLst/>
              <a:rect l="l" t="t" r="r" b="b"/>
              <a:pathLst>
                <a:path w="37596" h="84860" extrusionOk="0">
                  <a:moveTo>
                    <a:pt x="19066" y="0"/>
                  </a:moveTo>
                  <a:lnTo>
                    <a:pt x="0" y="9130"/>
                  </a:lnTo>
                  <a:lnTo>
                    <a:pt x="37596" y="84860"/>
                  </a:lnTo>
                  <a:lnTo>
                    <a:pt x="37596" y="37328"/>
                  </a:lnTo>
                  <a:close/>
                </a:path>
              </a:pathLst>
            </a:custGeom>
            <a:solidFill>
              <a:srgbClr val="3796BF"/>
            </a:solidFill>
            <a:ln>
              <a:noFill/>
            </a:ln>
          </p:spPr>
        </p:sp>
      </p:grpSp>
      <p:grpSp>
        <p:nvGrpSpPr>
          <p:cNvPr id="112" name="Google Shape;112;p8"/>
          <p:cNvGrpSpPr/>
          <p:nvPr/>
        </p:nvGrpSpPr>
        <p:grpSpPr>
          <a:xfrm>
            <a:off x="-32" y="-228027"/>
            <a:ext cx="2163561" cy="1347300"/>
            <a:chOff x="-32" y="-215963"/>
            <a:chExt cx="2163561" cy="1347300"/>
          </a:xfrm>
        </p:grpSpPr>
        <p:sp>
          <p:nvSpPr>
            <p:cNvPr id="113" name="Google Shape;113;p8"/>
            <p:cNvSpPr/>
            <p:nvPr/>
          </p:nvSpPr>
          <p:spPr>
            <a:xfrm rot="-1591408" flipH="1">
              <a:off x="1362169" y="-63166"/>
              <a:ext cx="205103" cy="509980"/>
            </a:xfrm>
            <a:prstGeom prst="flowChartManualInput">
              <a:avLst/>
            </a:prstGeom>
            <a:solidFill>
              <a:srgbClr val="3796B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" name="Google Shape;114;p8"/>
            <p:cNvSpPr/>
            <p:nvPr/>
          </p:nvSpPr>
          <p:spPr>
            <a:xfrm rot="-1591371" flipH="1">
              <a:off x="239463" y="-151890"/>
              <a:ext cx="434754" cy="1080980"/>
            </a:xfrm>
            <a:prstGeom prst="flowChartManualInput">
              <a:avLst/>
            </a:pr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" name="Google Shape;115;p8"/>
            <p:cNvSpPr/>
            <p:nvPr/>
          </p:nvSpPr>
          <p:spPr>
            <a:xfrm rot="-1591339" flipH="1">
              <a:off x="892401" y="-169347"/>
              <a:ext cx="504374" cy="1254067"/>
            </a:xfrm>
            <a:prstGeom prst="flowChartManualInput">
              <a:avLst/>
            </a:prstGeom>
            <a:solidFill>
              <a:srgbClr val="81D1E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" name="Google Shape;116;p8"/>
            <p:cNvSpPr/>
            <p:nvPr/>
          </p:nvSpPr>
          <p:spPr>
            <a:xfrm rot="-1591322" flipH="1">
              <a:off x="1818452" y="-76292"/>
              <a:ext cx="229660" cy="571018"/>
            </a:xfrm>
            <a:prstGeom prst="flowChartManualInput">
              <a:avLst/>
            </a:prstGeom>
            <a:solidFill>
              <a:srgbClr val="4BB5D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" name="Google Shape;117;p8"/>
            <p:cNvSpPr/>
            <p:nvPr/>
          </p:nvSpPr>
          <p:spPr>
            <a:xfrm rot="10800000">
              <a:off x="-32" y="70725"/>
              <a:ext cx="380284" cy="858147"/>
            </a:xfrm>
            <a:custGeom>
              <a:avLst/>
              <a:gdLst/>
              <a:ahLst/>
              <a:cxnLst/>
              <a:rect l="l" t="t" r="r" b="b"/>
              <a:pathLst>
                <a:path w="37596" h="84860" extrusionOk="0">
                  <a:moveTo>
                    <a:pt x="19066" y="0"/>
                  </a:moveTo>
                  <a:lnTo>
                    <a:pt x="0" y="9130"/>
                  </a:lnTo>
                  <a:lnTo>
                    <a:pt x="37596" y="84860"/>
                  </a:lnTo>
                  <a:lnTo>
                    <a:pt x="37596" y="37328"/>
                  </a:lnTo>
                  <a:close/>
                </a:path>
              </a:pathLst>
            </a:custGeom>
            <a:solidFill>
              <a:srgbClr val="4BB5D9"/>
            </a:solidFill>
            <a:ln>
              <a:noFill/>
            </a:ln>
          </p:spPr>
        </p:sp>
      </p:grpSp>
      <p:sp>
        <p:nvSpPr>
          <p:cNvPr id="118" name="Google Shape;118;p8"/>
          <p:cNvSpPr txBox="1">
            <a:spLocks noGrp="1"/>
          </p:cNvSpPr>
          <p:nvPr>
            <p:ph type="title"/>
          </p:nvPr>
        </p:nvSpPr>
        <p:spPr>
          <a:xfrm>
            <a:off x="1031425" y="1149725"/>
            <a:ext cx="5760300" cy="680700"/>
          </a:xfrm>
          <a:prstGeom prst="rect">
            <a:avLst/>
          </a:prstGeom>
        </p:spPr>
        <p:txBody>
          <a:bodyPr spcFirstLastPara="1" wrap="square" lIns="91425" tIns="91425" rIns="91425" bIns="91425" anchor="b" anchorCtr="0"/>
          <a:lstStyle>
            <a:lvl1pPr lv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9pPr>
          </a:lstStyle>
          <a:p>
            <a:endParaRPr/>
          </a:p>
        </p:txBody>
      </p:sp>
      <p:sp>
        <p:nvSpPr>
          <p:cNvPr id="119" name="Google Shape;119;p8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aption">
  <p:cSld name="CAPTION_ONLY">
    <p:spTree>
      <p:nvGrpSpPr>
        <p:cNvPr id="1" name="Shape 1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1" name="Google Shape;121;p9"/>
          <p:cNvGrpSpPr/>
          <p:nvPr/>
        </p:nvGrpSpPr>
        <p:grpSpPr>
          <a:xfrm>
            <a:off x="-32" y="-228027"/>
            <a:ext cx="2163561" cy="1347300"/>
            <a:chOff x="-32" y="-215963"/>
            <a:chExt cx="2163561" cy="1347300"/>
          </a:xfrm>
        </p:grpSpPr>
        <p:sp>
          <p:nvSpPr>
            <p:cNvPr id="122" name="Google Shape;122;p9"/>
            <p:cNvSpPr/>
            <p:nvPr/>
          </p:nvSpPr>
          <p:spPr>
            <a:xfrm rot="-1591408" flipH="1">
              <a:off x="1362169" y="-63166"/>
              <a:ext cx="205103" cy="509980"/>
            </a:xfrm>
            <a:prstGeom prst="flowChartManualInput">
              <a:avLst/>
            </a:prstGeom>
            <a:solidFill>
              <a:srgbClr val="3796B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" name="Google Shape;123;p9"/>
            <p:cNvSpPr/>
            <p:nvPr/>
          </p:nvSpPr>
          <p:spPr>
            <a:xfrm rot="-1591371" flipH="1">
              <a:off x="239463" y="-151890"/>
              <a:ext cx="434754" cy="1080980"/>
            </a:xfrm>
            <a:prstGeom prst="flowChartManualInput">
              <a:avLst/>
            </a:pr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" name="Google Shape;124;p9"/>
            <p:cNvSpPr/>
            <p:nvPr/>
          </p:nvSpPr>
          <p:spPr>
            <a:xfrm rot="-1591339" flipH="1">
              <a:off x="892401" y="-169347"/>
              <a:ext cx="504374" cy="1254067"/>
            </a:xfrm>
            <a:prstGeom prst="flowChartManualInput">
              <a:avLst/>
            </a:prstGeom>
            <a:solidFill>
              <a:srgbClr val="81D1E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" name="Google Shape;125;p9"/>
            <p:cNvSpPr/>
            <p:nvPr/>
          </p:nvSpPr>
          <p:spPr>
            <a:xfrm rot="-1591322" flipH="1">
              <a:off x="1818452" y="-76292"/>
              <a:ext cx="229660" cy="571018"/>
            </a:xfrm>
            <a:prstGeom prst="flowChartManualInput">
              <a:avLst/>
            </a:prstGeom>
            <a:solidFill>
              <a:srgbClr val="4BB5D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" name="Google Shape;126;p9"/>
            <p:cNvSpPr/>
            <p:nvPr/>
          </p:nvSpPr>
          <p:spPr>
            <a:xfrm rot="10800000">
              <a:off x="-32" y="70725"/>
              <a:ext cx="380284" cy="858147"/>
            </a:xfrm>
            <a:custGeom>
              <a:avLst/>
              <a:gdLst/>
              <a:ahLst/>
              <a:cxnLst/>
              <a:rect l="l" t="t" r="r" b="b"/>
              <a:pathLst>
                <a:path w="37596" h="84860" extrusionOk="0">
                  <a:moveTo>
                    <a:pt x="19066" y="0"/>
                  </a:moveTo>
                  <a:lnTo>
                    <a:pt x="0" y="9130"/>
                  </a:lnTo>
                  <a:lnTo>
                    <a:pt x="37596" y="84860"/>
                  </a:lnTo>
                  <a:lnTo>
                    <a:pt x="37596" y="37328"/>
                  </a:lnTo>
                  <a:close/>
                </a:path>
              </a:pathLst>
            </a:custGeom>
            <a:solidFill>
              <a:srgbClr val="4BB5D9"/>
            </a:solidFill>
            <a:ln>
              <a:noFill/>
            </a:ln>
          </p:spPr>
        </p:sp>
      </p:grpSp>
      <p:sp>
        <p:nvSpPr>
          <p:cNvPr id="127" name="Google Shape;127;p9"/>
          <p:cNvSpPr txBox="1">
            <a:spLocks noGrp="1"/>
          </p:cNvSpPr>
          <p:nvPr>
            <p:ph type="body" idx="1"/>
          </p:nvPr>
        </p:nvSpPr>
        <p:spPr>
          <a:xfrm>
            <a:off x="1097775" y="4025300"/>
            <a:ext cx="6948600" cy="519600"/>
          </a:xfrm>
          <a:prstGeom prst="rect">
            <a:avLst/>
          </a:prstGeom>
        </p:spPr>
        <p:txBody>
          <a:bodyPr spcFirstLastPara="1" wrap="square" lIns="91425" tIns="91425" rIns="91425" bIns="91425" anchor="t" anchorCtr="0"/>
          <a:lstStyle>
            <a:lvl1pPr marL="457200" lvl="0" indent="-228600">
              <a:spcBef>
                <a:spcPts val="360"/>
              </a:spcBef>
              <a:spcAft>
                <a:spcPts val="0"/>
              </a:spcAft>
              <a:buSzPts val="1800"/>
              <a:buNone/>
              <a:defRPr sz="1800"/>
            </a:lvl1pPr>
          </a:lstStyle>
          <a:p>
            <a:endParaRPr/>
          </a:p>
        </p:txBody>
      </p:sp>
      <p:grpSp>
        <p:nvGrpSpPr>
          <p:cNvPr id="128" name="Google Shape;128;p9"/>
          <p:cNvGrpSpPr/>
          <p:nvPr/>
        </p:nvGrpSpPr>
        <p:grpSpPr>
          <a:xfrm>
            <a:off x="6791633" y="3181575"/>
            <a:ext cx="2352143" cy="2284388"/>
            <a:chOff x="6172200" y="2656118"/>
            <a:chExt cx="2971754" cy="2886151"/>
          </a:xfrm>
        </p:grpSpPr>
        <p:sp>
          <p:nvSpPr>
            <p:cNvPr id="129" name="Google Shape;129;p9"/>
            <p:cNvSpPr/>
            <p:nvPr/>
          </p:nvSpPr>
          <p:spPr>
            <a:xfrm rot="9208626" flipH="1">
              <a:off x="6704904" y="4110434"/>
              <a:ext cx="484232" cy="1204006"/>
            </a:xfrm>
            <a:prstGeom prst="flowChartManualInput">
              <a:avLst/>
            </a:prstGeom>
            <a:solidFill>
              <a:srgbClr val="4BB5D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" name="Google Shape;130;p9"/>
            <p:cNvSpPr/>
            <p:nvPr/>
          </p:nvSpPr>
          <p:spPr>
            <a:xfrm rot="9208633" flipH="1">
              <a:off x="7804300" y="3279013"/>
              <a:ext cx="877624" cy="2182136"/>
            </a:xfrm>
            <a:prstGeom prst="flowChartManualInput">
              <a:avLst/>
            </a:prstGeom>
            <a:solidFill>
              <a:srgbClr val="81D1E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" name="Google Shape;131;p9"/>
            <p:cNvSpPr/>
            <p:nvPr/>
          </p:nvSpPr>
          <p:spPr>
            <a:xfrm rot="9208606" flipH="1">
              <a:off x="7481789" y="4276913"/>
              <a:ext cx="408796" cy="1016449"/>
            </a:xfrm>
            <a:prstGeom prst="flowChartManualInput">
              <a:avLst/>
            </a:pr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" name="Google Shape;132;p9"/>
            <p:cNvSpPr/>
            <p:nvPr/>
          </p:nvSpPr>
          <p:spPr>
            <a:xfrm rot="9208678" flipH="1">
              <a:off x="6287617" y="4657701"/>
              <a:ext cx="229660" cy="571018"/>
            </a:xfrm>
            <a:prstGeom prst="flowChartManualInput">
              <a:avLst/>
            </a:prstGeom>
            <a:solidFill>
              <a:srgbClr val="3796B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" name="Google Shape;133;p9"/>
            <p:cNvSpPr/>
            <p:nvPr/>
          </p:nvSpPr>
          <p:spPr>
            <a:xfrm>
              <a:off x="8289303" y="2656118"/>
              <a:ext cx="854651" cy="1929080"/>
            </a:xfrm>
            <a:custGeom>
              <a:avLst/>
              <a:gdLst/>
              <a:ahLst/>
              <a:cxnLst/>
              <a:rect l="l" t="t" r="r" b="b"/>
              <a:pathLst>
                <a:path w="37596" h="84860" extrusionOk="0">
                  <a:moveTo>
                    <a:pt x="19066" y="0"/>
                  </a:moveTo>
                  <a:lnTo>
                    <a:pt x="0" y="9130"/>
                  </a:lnTo>
                  <a:lnTo>
                    <a:pt x="37596" y="84860"/>
                  </a:lnTo>
                  <a:lnTo>
                    <a:pt x="37596" y="37328"/>
                  </a:lnTo>
                  <a:close/>
                </a:path>
              </a:pathLst>
            </a:custGeom>
            <a:solidFill>
              <a:srgbClr val="3796BF"/>
            </a:solidFill>
            <a:ln>
              <a:noFill/>
            </a:ln>
          </p:spPr>
        </p:sp>
      </p:grpSp>
      <p:sp>
        <p:nvSpPr>
          <p:cNvPr id="134" name="Google Shape;134;p9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1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36" name="Google Shape;136;p10"/>
          <p:cNvGrpSpPr/>
          <p:nvPr/>
        </p:nvGrpSpPr>
        <p:grpSpPr>
          <a:xfrm>
            <a:off x="6172200" y="2656118"/>
            <a:ext cx="2971754" cy="2886151"/>
            <a:chOff x="6172200" y="2656118"/>
            <a:chExt cx="2971754" cy="2886151"/>
          </a:xfrm>
        </p:grpSpPr>
        <p:sp>
          <p:nvSpPr>
            <p:cNvPr id="137" name="Google Shape;137;p10"/>
            <p:cNvSpPr/>
            <p:nvPr/>
          </p:nvSpPr>
          <p:spPr>
            <a:xfrm rot="9208626" flipH="1">
              <a:off x="6704904" y="4110434"/>
              <a:ext cx="484232" cy="1204006"/>
            </a:xfrm>
            <a:prstGeom prst="flowChartManualInput">
              <a:avLst/>
            </a:prstGeom>
            <a:solidFill>
              <a:srgbClr val="4BB5D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" name="Google Shape;138;p10"/>
            <p:cNvSpPr/>
            <p:nvPr/>
          </p:nvSpPr>
          <p:spPr>
            <a:xfrm rot="9208633" flipH="1">
              <a:off x="7804300" y="3279013"/>
              <a:ext cx="877624" cy="2182136"/>
            </a:xfrm>
            <a:prstGeom prst="flowChartManualInput">
              <a:avLst/>
            </a:prstGeom>
            <a:solidFill>
              <a:srgbClr val="81D1E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" name="Google Shape;139;p10"/>
            <p:cNvSpPr/>
            <p:nvPr/>
          </p:nvSpPr>
          <p:spPr>
            <a:xfrm rot="9208606" flipH="1">
              <a:off x="7481789" y="4276913"/>
              <a:ext cx="408796" cy="1016449"/>
            </a:xfrm>
            <a:prstGeom prst="flowChartManualInput">
              <a:avLst/>
            </a:pr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" name="Google Shape;140;p10"/>
            <p:cNvSpPr/>
            <p:nvPr/>
          </p:nvSpPr>
          <p:spPr>
            <a:xfrm rot="9208678" flipH="1">
              <a:off x="6287617" y="4657701"/>
              <a:ext cx="229660" cy="571018"/>
            </a:xfrm>
            <a:prstGeom prst="flowChartManualInput">
              <a:avLst/>
            </a:prstGeom>
            <a:solidFill>
              <a:srgbClr val="3796B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" name="Google Shape;141;p10"/>
            <p:cNvSpPr/>
            <p:nvPr/>
          </p:nvSpPr>
          <p:spPr>
            <a:xfrm>
              <a:off x="8289303" y="2656118"/>
              <a:ext cx="854651" cy="1929080"/>
            </a:xfrm>
            <a:custGeom>
              <a:avLst/>
              <a:gdLst/>
              <a:ahLst/>
              <a:cxnLst/>
              <a:rect l="l" t="t" r="r" b="b"/>
              <a:pathLst>
                <a:path w="37596" h="84860" extrusionOk="0">
                  <a:moveTo>
                    <a:pt x="19066" y="0"/>
                  </a:moveTo>
                  <a:lnTo>
                    <a:pt x="0" y="9130"/>
                  </a:lnTo>
                  <a:lnTo>
                    <a:pt x="37596" y="84860"/>
                  </a:lnTo>
                  <a:lnTo>
                    <a:pt x="37596" y="37328"/>
                  </a:lnTo>
                  <a:close/>
                </a:path>
              </a:pathLst>
            </a:custGeom>
            <a:solidFill>
              <a:srgbClr val="3796BF"/>
            </a:solidFill>
            <a:ln>
              <a:noFill/>
            </a:ln>
          </p:spPr>
        </p:sp>
      </p:grpSp>
      <p:grpSp>
        <p:nvGrpSpPr>
          <p:cNvPr id="142" name="Google Shape;142;p10"/>
          <p:cNvGrpSpPr/>
          <p:nvPr/>
        </p:nvGrpSpPr>
        <p:grpSpPr>
          <a:xfrm>
            <a:off x="-32" y="-228027"/>
            <a:ext cx="2163561" cy="1347300"/>
            <a:chOff x="-32" y="-215963"/>
            <a:chExt cx="2163561" cy="1347300"/>
          </a:xfrm>
        </p:grpSpPr>
        <p:sp>
          <p:nvSpPr>
            <p:cNvPr id="143" name="Google Shape;143;p10"/>
            <p:cNvSpPr/>
            <p:nvPr/>
          </p:nvSpPr>
          <p:spPr>
            <a:xfrm rot="-1591408" flipH="1">
              <a:off x="1362169" y="-63166"/>
              <a:ext cx="205103" cy="509980"/>
            </a:xfrm>
            <a:prstGeom prst="flowChartManualInput">
              <a:avLst/>
            </a:prstGeom>
            <a:solidFill>
              <a:srgbClr val="3796B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" name="Google Shape;144;p10"/>
            <p:cNvSpPr/>
            <p:nvPr/>
          </p:nvSpPr>
          <p:spPr>
            <a:xfrm rot="-1591371" flipH="1">
              <a:off x="239463" y="-151890"/>
              <a:ext cx="434754" cy="1080980"/>
            </a:xfrm>
            <a:prstGeom prst="flowChartManualInput">
              <a:avLst/>
            </a:prstGeom>
            <a:solidFill>
              <a:srgbClr val="FF9900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" name="Google Shape;145;p10"/>
            <p:cNvSpPr/>
            <p:nvPr/>
          </p:nvSpPr>
          <p:spPr>
            <a:xfrm rot="-1591339" flipH="1">
              <a:off x="892401" y="-169347"/>
              <a:ext cx="504374" cy="1254067"/>
            </a:xfrm>
            <a:prstGeom prst="flowChartManualInput">
              <a:avLst/>
            </a:prstGeom>
            <a:solidFill>
              <a:srgbClr val="81D1E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" name="Google Shape;146;p10"/>
            <p:cNvSpPr/>
            <p:nvPr/>
          </p:nvSpPr>
          <p:spPr>
            <a:xfrm rot="-1591322" flipH="1">
              <a:off x="1818452" y="-76292"/>
              <a:ext cx="229660" cy="571018"/>
            </a:xfrm>
            <a:prstGeom prst="flowChartManualInput">
              <a:avLst/>
            </a:prstGeom>
            <a:solidFill>
              <a:srgbClr val="4BB5D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" name="Google Shape;147;p10"/>
            <p:cNvSpPr/>
            <p:nvPr/>
          </p:nvSpPr>
          <p:spPr>
            <a:xfrm rot="10800000">
              <a:off x="-32" y="70725"/>
              <a:ext cx="380284" cy="858147"/>
            </a:xfrm>
            <a:custGeom>
              <a:avLst/>
              <a:gdLst/>
              <a:ahLst/>
              <a:cxnLst/>
              <a:rect l="l" t="t" r="r" b="b"/>
              <a:pathLst>
                <a:path w="37596" h="84860" extrusionOk="0">
                  <a:moveTo>
                    <a:pt x="19066" y="0"/>
                  </a:moveTo>
                  <a:lnTo>
                    <a:pt x="0" y="9130"/>
                  </a:lnTo>
                  <a:lnTo>
                    <a:pt x="37596" y="84860"/>
                  </a:lnTo>
                  <a:lnTo>
                    <a:pt x="37596" y="37328"/>
                  </a:lnTo>
                  <a:close/>
                </a:path>
              </a:pathLst>
            </a:custGeom>
            <a:solidFill>
              <a:srgbClr val="4BB5D9"/>
            </a:solidFill>
            <a:ln>
              <a:noFill/>
            </a:ln>
          </p:spPr>
        </p:sp>
      </p:grpSp>
      <p:sp>
        <p:nvSpPr>
          <p:cNvPr id="148" name="Google Shape;148;p10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ransparent Shapes">
  <p:cSld name="BLANK_1">
    <p:bg>
      <p:bgPr>
        <a:solidFill>
          <a:srgbClr val="3796BF"/>
        </a:solidFill>
        <a:effectLst/>
      </p:bgPr>
    </p:bg>
    <p:spTree>
      <p:nvGrpSpPr>
        <p:cNvPr id="1" name="Shape 1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50" name="Google Shape;150;p11"/>
          <p:cNvGrpSpPr/>
          <p:nvPr/>
        </p:nvGrpSpPr>
        <p:grpSpPr>
          <a:xfrm>
            <a:off x="6172200" y="2656118"/>
            <a:ext cx="2971754" cy="2886151"/>
            <a:chOff x="6172200" y="2656118"/>
            <a:chExt cx="2971754" cy="2886151"/>
          </a:xfrm>
        </p:grpSpPr>
        <p:sp>
          <p:nvSpPr>
            <p:cNvPr id="151" name="Google Shape;151;p11"/>
            <p:cNvSpPr/>
            <p:nvPr/>
          </p:nvSpPr>
          <p:spPr>
            <a:xfrm rot="9208626" flipH="1">
              <a:off x="6704904" y="4110434"/>
              <a:ext cx="484232" cy="1204006"/>
            </a:xfrm>
            <a:prstGeom prst="flowChartManualInput">
              <a:avLst/>
            </a:prstGeom>
            <a:solidFill>
              <a:srgbClr val="FFFFFF">
                <a:alpha val="334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" name="Google Shape;152;p11"/>
            <p:cNvSpPr/>
            <p:nvPr/>
          </p:nvSpPr>
          <p:spPr>
            <a:xfrm rot="9208633" flipH="1">
              <a:off x="7804300" y="3279013"/>
              <a:ext cx="877624" cy="2182136"/>
            </a:xfrm>
            <a:prstGeom prst="flowChartManualInput">
              <a:avLst/>
            </a:prstGeom>
            <a:solidFill>
              <a:srgbClr val="FFFFFF">
                <a:alpha val="334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" name="Google Shape;153;p11"/>
            <p:cNvSpPr/>
            <p:nvPr/>
          </p:nvSpPr>
          <p:spPr>
            <a:xfrm rot="9208606" flipH="1">
              <a:off x="7481789" y="4276913"/>
              <a:ext cx="408796" cy="1016449"/>
            </a:xfrm>
            <a:prstGeom prst="flowChartManualInput">
              <a:avLst/>
            </a:prstGeom>
            <a:solidFill>
              <a:srgbClr val="FFFFFF">
                <a:alpha val="334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" name="Google Shape;154;p11"/>
            <p:cNvSpPr/>
            <p:nvPr/>
          </p:nvSpPr>
          <p:spPr>
            <a:xfrm rot="9208678" flipH="1">
              <a:off x="6287617" y="4657701"/>
              <a:ext cx="229660" cy="571018"/>
            </a:xfrm>
            <a:prstGeom prst="flowChartManualInput">
              <a:avLst/>
            </a:prstGeom>
            <a:solidFill>
              <a:srgbClr val="FFFFFF">
                <a:alpha val="334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" name="Google Shape;155;p11"/>
            <p:cNvSpPr/>
            <p:nvPr/>
          </p:nvSpPr>
          <p:spPr>
            <a:xfrm>
              <a:off x="8289303" y="2656118"/>
              <a:ext cx="854651" cy="1929080"/>
            </a:xfrm>
            <a:custGeom>
              <a:avLst/>
              <a:gdLst/>
              <a:ahLst/>
              <a:cxnLst/>
              <a:rect l="l" t="t" r="r" b="b"/>
              <a:pathLst>
                <a:path w="37596" h="84860" extrusionOk="0">
                  <a:moveTo>
                    <a:pt x="19066" y="0"/>
                  </a:moveTo>
                  <a:lnTo>
                    <a:pt x="0" y="9130"/>
                  </a:lnTo>
                  <a:lnTo>
                    <a:pt x="37596" y="84860"/>
                  </a:lnTo>
                  <a:lnTo>
                    <a:pt x="37596" y="37328"/>
                  </a:lnTo>
                  <a:close/>
                </a:path>
              </a:pathLst>
            </a:custGeom>
            <a:solidFill>
              <a:srgbClr val="FFFFFF">
                <a:alpha val="33460"/>
              </a:srgbClr>
            </a:solidFill>
            <a:ln>
              <a:noFill/>
            </a:ln>
          </p:spPr>
        </p:sp>
      </p:grpSp>
      <p:grpSp>
        <p:nvGrpSpPr>
          <p:cNvPr id="156" name="Google Shape;156;p11"/>
          <p:cNvGrpSpPr/>
          <p:nvPr/>
        </p:nvGrpSpPr>
        <p:grpSpPr>
          <a:xfrm>
            <a:off x="-32" y="-228027"/>
            <a:ext cx="2163561" cy="1347300"/>
            <a:chOff x="-32" y="-215963"/>
            <a:chExt cx="2163561" cy="1347300"/>
          </a:xfrm>
        </p:grpSpPr>
        <p:sp>
          <p:nvSpPr>
            <p:cNvPr id="157" name="Google Shape;157;p11"/>
            <p:cNvSpPr/>
            <p:nvPr/>
          </p:nvSpPr>
          <p:spPr>
            <a:xfrm rot="-1591408" flipH="1">
              <a:off x="1362169" y="-63166"/>
              <a:ext cx="205103" cy="509980"/>
            </a:xfrm>
            <a:prstGeom prst="flowChartManualInput">
              <a:avLst/>
            </a:prstGeom>
            <a:solidFill>
              <a:srgbClr val="FFFFFF">
                <a:alpha val="334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" name="Google Shape;158;p11"/>
            <p:cNvSpPr/>
            <p:nvPr/>
          </p:nvSpPr>
          <p:spPr>
            <a:xfrm rot="-1591371" flipH="1">
              <a:off x="239463" y="-151890"/>
              <a:ext cx="434754" cy="1080980"/>
            </a:xfrm>
            <a:prstGeom prst="flowChartManualInput">
              <a:avLst/>
            </a:prstGeom>
            <a:solidFill>
              <a:srgbClr val="FFFFFF">
                <a:alpha val="334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" name="Google Shape;159;p11"/>
            <p:cNvSpPr/>
            <p:nvPr/>
          </p:nvSpPr>
          <p:spPr>
            <a:xfrm rot="-1591339" flipH="1">
              <a:off x="892401" y="-169347"/>
              <a:ext cx="504374" cy="1254067"/>
            </a:xfrm>
            <a:prstGeom prst="flowChartManualInput">
              <a:avLst/>
            </a:prstGeom>
            <a:solidFill>
              <a:srgbClr val="FFFFFF">
                <a:alpha val="334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0" name="Google Shape;160;p11"/>
            <p:cNvSpPr/>
            <p:nvPr/>
          </p:nvSpPr>
          <p:spPr>
            <a:xfrm rot="-1591322" flipH="1">
              <a:off x="1818452" y="-76292"/>
              <a:ext cx="229660" cy="571018"/>
            </a:xfrm>
            <a:prstGeom prst="flowChartManualInput">
              <a:avLst/>
            </a:prstGeom>
            <a:solidFill>
              <a:srgbClr val="FFFFFF">
                <a:alpha val="334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1" name="Google Shape;161;p11"/>
            <p:cNvSpPr/>
            <p:nvPr/>
          </p:nvSpPr>
          <p:spPr>
            <a:xfrm rot="10800000">
              <a:off x="-32" y="70725"/>
              <a:ext cx="380284" cy="858147"/>
            </a:xfrm>
            <a:custGeom>
              <a:avLst/>
              <a:gdLst/>
              <a:ahLst/>
              <a:cxnLst/>
              <a:rect l="l" t="t" r="r" b="b"/>
              <a:pathLst>
                <a:path w="37596" h="84860" extrusionOk="0">
                  <a:moveTo>
                    <a:pt x="19066" y="0"/>
                  </a:moveTo>
                  <a:lnTo>
                    <a:pt x="0" y="9130"/>
                  </a:lnTo>
                  <a:lnTo>
                    <a:pt x="37596" y="84860"/>
                  </a:lnTo>
                  <a:lnTo>
                    <a:pt x="37596" y="37328"/>
                  </a:lnTo>
                  <a:close/>
                </a:path>
              </a:pathLst>
            </a:custGeom>
            <a:solidFill>
              <a:srgbClr val="FFFFFF">
                <a:alpha val="33460"/>
              </a:srgbClr>
            </a:solidFill>
            <a:ln>
              <a:noFill/>
            </a:ln>
          </p:spPr>
        </p:sp>
      </p:grpSp>
      <p:sp>
        <p:nvSpPr>
          <p:cNvPr id="162" name="Google Shape;162;p11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>
                <a:solidFill>
                  <a:srgbClr val="FFFFFF"/>
                </a:solidFill>
              </a:defRPr>
            </a:lvl1pPr>
            <a:lvl2pPr lvl="1">
              <a:buNone/>
              <a:defRPr>
                <a:solidFill>
                  <a:srgbClr val="FFFFFF"/>
                </a:solidFill>
              </a:defRPr>
            </a:lvl2pPr>
            <a:lvl3pPr lvl="2">
              <a:buNone/>
              <a:defRPr>
                <a:solidFill>
                  <a:srgbClr val="FFFFFF"/>
                </a:solidFill>
              </a:defRPr>
            </a:lvl3pPr>
            <a:lvl4pPr lvl="3">
              <a:buNone/>
              <a:defRPr>
                <a:solidFill>
                  <a:srgbClr val="FFFFFF"/>
                </a:solidFill>
              </a:defRPr>
            </a:lvl4pPr>
            <a:lvl5pPr lvl="4">
              <a:buNone/>
              <a:defRPr>
                <a:solidFill>
                  <a:srgbClr val="FFFFFF"/>
                </a:solidFill>
              </a:defRPr>
            </a:lvl5pPr>
            <a:lvl6pPr lvl="5">
              <a:buNone/>
              <a:defRPr>
                <a:solidFill>
                  <a:srgbClr val="FFFFFF"/>
                </a:solidFill>
              </a:defRPr>
            </a:lvl6pPr>
            <a:lvl7pPr lvl="6">
              <a:buNone/>
              <a:defRPr>
                <a:solidFill>
                  <a:srgbClr val="FFFFFF"/>
                </a:solidFill>
              </a:defRPr>
            </a:lvl7pPr>
            <a:lvl8pPr lvl="7">
              <a:buNone/>
              <a:defRPr>
                <a:solidFill>
                  <a:srgbClr val="FFFFFF"/>
                </a:solidFill>
              </a:defRPr>
            </a:lvl8pPr>
            <a:lvl9pPr lvl="8">
              <a:buNone/>
              <a:defRPr>
                <a:solidFill>
                  <a:srgbClr val="FFFFFF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ubtitle">
  <p:cSld name="Subtitle">
    <p:bg>
      <p:bgPr>
        <a:solidFill>
          <a:srgbClr val="FF9900"/>
        </a:solidFill>
        <a:effectLst/>
      </p:bgPr>
    </p:bg>
    <p:spTree>
      <p:nvGrpSpPr>
        <p:cNvPr id="1" name="Shape 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4" name="Google Shape;24;p3"/>
          <p:cNvGrpSpPr/>
          <p:nvPr/>
        </p:nvGrpSpPr>
        <p:grpSpPr>
          <a:xfrm>
            <a:off x="6172200" y="2656118"/>
            <a:ext cx="2971754" cy="2886151"/>
            <a:chOff x="6172200" y="2656118"/>
            <a:chExt cx="2971754" cy="2886151"/>
          </a:xfrm>
        </p:grpSpPr>
        <p:sp>
          <p:nvSpPr>
            <p:cNvPr id="25" name="Google Shape;25;p3"/>
            <p:cNvSpPr/>
            <p:nvPr/>
          </p:nvSpPr>
          <p:spPr>
            <a:xfrm rot="9208626" flipH="1">
              <a:off x="6704904" y="4110434"/>
              <a:ext cx="484232" cy="1204006"/>
            </a:xfrm>
            <a:prstGeom prst="flowChartManualInput">
              <a:avLst/>
            </a:prstGeom>
            <a:solidFill>
              <a:srgbClr val="81D1E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" name="Google Shape;26;p3"/>
            <p:cNvSpPr/>
            <p:nvPr/>
          </p:nvSpPr>
          <p:spPr>
            <a:xfrm rot="9208633" flipH="1">
              <a:off x="7804300" y="3279013"/>
              <a:ext cx="877624" cy="2182136"/>
            </a:xfrm>
            <a:prstGeom prst="flowChartManualInput">
              <a:avLst/>
            </a:prstGeom>
            <a:solidFill>
              <a:srgbClr val="3796B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" name="Google Shape;27;p3"/>
            <p:cNvSpPr/>
            <p:nvPr/>
          </p:nvSpPr>
          <p:spPr>
            <a:xfrm rot="9208606" flipH="1">
              <a:off x="7481789" y="4276913"/>
              <a:ext cx="408796" cy="1016449"/>
            </a:xfrm>
            <a:prstGeom prst="flowChartManualInput">
              <a:avLst/>
            </a:prstGeom>
            <a:solidFill>
              <a:srgbClr val="4BB5D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" name="Google Shape;28;p3"/>
            <p:cNvSpPr/>
            <p:nvPr/>
          </p:nvSpPr>
          <p:spPr>
            <a:xfrm rot="9208678" flipH="1">
              <a:off x="6287617" y="4657701"/>
              <a:ext cx="229660" cy="571018"/>
            </a:xfrm>
            <a:prstGeom prst="flowChartManualInput">
              <a:avLst/>
            </a:pr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" name="Google Shape;29;p3"/>
            <p:cNvSpPr/>
            <p:nvPr/>
          </p:nvSpPr>
          <p:spPr>
            <a:xfrm>
              <a:off x="8289303" y="2656118"/>
              <a:ext cx="854651" cy="1929080"/>
            </a:xfrm>
            <a:custGeom>
              <a:avLst/>
              <a:gdLst/>
              <a:ahLst/>
              <a:cxnLst/>
              <a:rect l="l" t="t" r="r" b="b"/>
              <a:pathLst>
                <a:path w="37596" h="84860" extrusionOk="0">
                  <a:moveTo>
                    <a:pt x="19066" y="0"/>
                  </a:moveTo>
                  <a:lnTo>
                    <a:pt x="0" y="9130"/>
                  </a:lnTo>
                  <a:lnTo>
                    <a:pt x="37596" y="84860"/>
                  </a:lnTo>
                  <a:lnTo>
                    <a:pt x="37596" y="37328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</p:sp>
      </p:grpSp>
      <p:grpSp>
        <p:nvGrpSpPr>
          <p:cNvPr id="30" name="Google Shape;30;p3"/>
          <p:cNvGrpSpPr/>
          <p:nvPr/>
        </p:nvGrpSpPr>
        <p:grpSpPr>
          <a:xfrm>
            <a:off x="-32" y="-228027"/>
            <a:ext cx="2163561" cy="1347300"/>
            <a:chOff x="-32" y="-215963"/>
            <a:chExt cx="2163561" cy="1347300"/>
          </a:xfrm>
        </p:grpSpPr>
        <p:sp>
          <p:nvSpPr>
            <p:cNvPr id="31" name="Google Shape;31;p3"/>
            <p:cNvSpPr/>
            <p:nvPr/>
          </p:nvSpPr>
          <p:spPr>
            <a:xfrm rot="-1591408" flipH="1">
              <a:off x="1362169" y="-63166"/>
              <a:ext cx="205103" cy="509980"/>
            </a:xfrm>
            <a:prstGeom prst="flowChartManualInput">
              <a:avLst/>
            </a:pr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" name="Google Shape;32;p3"/>
            <p:cNvSpPr/>
            <p:nvPr/>
          </p:nvSpPr>
          <p:spPr>
            <a:xfrm rot="-1591371" flipH="1">
              <a:off x="239463" y="-151890"/>
              <a:ext cx="434754" cy="1080980"/>
            </a:xfrm>
            <a:prstGeom prst="flowChartManualInput">
              <a:avLst/>
            </a:prstGeom>
            <a:solidFill>
              <a:srgbClr val="4BB5D9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" name="Google Shape;33;p3"/>
            <p:cNvSpPr/>
            <p:nvPr/>
          </p:nvSpPr>
          <p:spPr>
            <a:xfrm rot="-1591339" flipH="1">
              <a:off x="892401" y="-169347"/>
              <a:ext cx="504374" cy="1254067"/>
            </a:xfrm>
            <a:prstGeom prst="flowChartManualInput">
              <a:avLst/>
            </a:prstGeom>
            <a:solidFill>
              <a:srgbClr val="3796B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" name="Google Shape;34;p3"/>
            <p:cNvSpPr/>
            <p:nvPr/>
          </p:nvSpPr>
          <p:spPr>
            <a:xfrm rot="-1591322" flipH="1">
              <a:off x="1818452" y="-76292"/>
              <a:ext cx="229660" cy="571018"/>
            </a:xfrm>
            <a:prstGeom prst="flowChartManualInput">
              <a:avLst/>
            </a:prstGeom>
            <a:solidFill>
              <a:srgbClr val="81D1EC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" name="Google Shape;35;p3"/>
            <p:cNvSpPr/>
            <p:nvPr/>
          </p:nvSpPr>
          <p:spPr>
            <a:xfrm rot="10800000">
              <a:off x="-32" y="70725"/>
              <a:ext cx="380284" cy="858147"/>
            </a:xfrm>
            <a:custGeom>
              <a:avLst/>
              <a:gdLst/>
              <a:ahLst/>
              <a:cxnLst/>
              <a:rect l="l" t="t" r="r" b="b"/>
              <a:pathLst>
                <a:path w="37596" h="84860" extrusionOk="0">
                  <a:moveTo>
                    <a:pt x="19066" y="0"/>
                  </a:moveTo>
                  <a:lnTo>
                    <a:pt x="0" y="9130"/>
                  </a:lnTo>
                  <a:lnTo>
                    <a:pt x="37596" y="84860"/>
                  </a:lnTo>
                  <a:lnTo>
                    <a:pt x="37596" y="37328"/>
                  </a:lnTo>
                  <a:close/>
                </a:path>
              </a:pathLst>
            </a:custGeom>
            <a:solidFill>
              <a:srgbClr val="81D1EC"/>
            </a:solidFill>
            <a:ln>
              <a:noFill/>
            </a:ln>
          </p:spPr>
        </p:sp>
      </p:grpSp>
      <p:sp>
        <p:nvSpPr>
          <p:cNvPr id="36" name="Google Shape;36;p3"/>
          <p:cNvSpPr txBox="1">
            <a:spLocks noGrp="1"/>
          </p:cNvSpPr>
          <p:nvPr>
            <p:ph type="ctrTitle"/>
          </p:nvPr>
        </p:nvSpPr>
        <p:spPr>
          <a:xfrm>
            <a:off x="685800" y="2421550"/>
            <a:ext cx="5074500" cy="1159800"/>
          </a:xfrm>
          <a:prstGeom prst="rect">
            <a:avLst/>
          </a:prstGeom>
        </p:spPr>
        <p:txBody>
          <a:bodyPr spcFirstLastPara="1" wrap="square" lIns="91425" tIns="91425" rIns="91425" bIns="91425" anchor="b" anchorCtr="0"/>
          <a:lstStyle>
            <a:lvl1pPr lvl="0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600"/>
              <a:buNone/>
              <a:defRPr sz="3600">
                <a:solidFill>
                  <a:srgbClr val="FFFFFF"/>
                </a:solidFill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600"/>
              <a:buNone/>
              <a:defRPr sz="3600">
                <a:solidFill>
                  <a:srgbClr val="FFFFFF"/>
                </a:solidFill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600"/>
              <a:buNone/>
              <a:defRPr sz="3600">
                <a:solidFill>
                  <a:srgbClr val="FFFFFF"/>
                </a:solidFill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600"/>
              <a:buNone/>
              <a:defRPr sz="3600">
                <a:solidFill>
                  <a:srgbClr val="FFFFFF"/>
                </a:solidFill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600"/>
              <a:buNone/>
              <a:defRPr sz="3600">
                <a:solidFill>
                  <a:srgbClr val="FFFFFF"/>
                </a:solidFill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600"/>
              <a:buNone/>
              <a:defRPr sz="3600">
                <a:solidFill>
                  <a:srgbClr val="FFFFFF"/>
                </a:solidFill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600"/>
              <a:buNone/>
              <a:defRPr sz="3600">
                <a:solidFill>
                  <a:srgbClr val="FFFFFF"/>
                </a:solidFill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600"/>
              <a:buNone/>
              <a:defRPr sz="3600">
                <a:solidFill>
                  <a:srgbClr val="FFFFFF"/>
                </a:solidFill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600"/>
              <a:buNone/>
              <a:defRPr sz="3600">
                <a:solidFill>
                  <a:srgbClr val="FFFFFF"/>
                </a:solidFill>
              </a:defRPr>
            </a:lvl9pPr>
          </a:lstStyle>
          <a:p>
            <a:endParaRPr/>
          </a:p>
        </p:txBody>
      </p:sp>
      <p:sp>
        <p:nvSpPr>
          <p:cNvPr id="37" name="Google Shape;37;p3"/>
          <p:cNvSpPr txBox="1">
            <a:spLocks noGrp="1"/>
          </p:cNvSpPr>
          <p:nvPr>
            <p:ph type="subTitle" idx="1"/>
          </p:nvPr>
        </p:nvSpPr>
        <p:spPr>
          <a:xfrm>
            <a:off x="685800" y="3449654"/>
            <a:ext cx="5074500" cy="784800"/>
          </a:xfrm>
          <a:prstGeom prst="rect">
            <a:avLst/>
          </a:prstGeom>
        </p:spPr>
        <p:txBody>
          <a:bodyPr spcFirstLastPara="1" wrap="square" lIns="91425" tIns="91425" rIns="91425" bIns="91425" anchor="t" anchorCtr="0"/>
          <a:lstStyle>
            <a:lvl1pPr lvl="0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None/>
              <a:defRPr>
                <a:solidFill>
                  <a:srgbClr val="FFFFFF"/>
                </a:solidFill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000"/>
              <a:buNone/>
              <a:defRPr sz="3000">
                <a:solidFill>
                  <a:srgbClr val="FFFFFF"/>
                </a:solidFill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000"/>
              <a:buNone/>
              <a:defRPr sz="3000">
                <a:solidFill>
                  <a:srgbClr val="FFFFFF"/>
                </a:solidFill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000"/>
              <a:buNone/>
              <a:defRPr sz="3000">
                <a:solidFill>
                  <a:srgbClr val="FFFFFF"/>
                </a:solidFill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000"/>
              <a:buNone/>
              <a:defRPr sz="3000">
                <a:solidFill>
                  <a:srgbClr val="FFFFFF"/>
                </a:solidFill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000"/>
              <a:buNone/>
              <a:defRPr sz="3000">
                <a:solidFill>
                  <a:srgbClr val="FFFFFF"/>
                </a:solidFill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000"/>
              <a:buNone/>
              <a:defRPr sz="3000">
                <a:solidFill>
                  <a:srgbClr val="FFFFFF"/>
                </a:solidFill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000"/>
              <a:buNone/>
              <a:defRPr sz="3000">
                <a:solidFill>
                  <a:srgbClr val="FFFFFF"/>
                </a:solidFill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000"/>
              <a:buNone/>
              <a:defRPr sz="3000">
                <a:solidFill>
                  <a:srgbClr val="FFFFFF"/>
                </a:solidFill>
              </a:defRPr>
            </a:lvl9pPr>
          </a:lstStyle>
          <a:p>
            <a:endParaRPr/>
          </a:p>
        </p:txBody>
      </p:sp>
      <p:sp>
        <p:nvSpPr>
          <p:cNvPr id="38" name="Google Shape;38;p3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>
                <a:solidFill>
                  <a:srgbClr val="FFFFFF"/>
                </a:solidFill>
              </a:defRPr>
            </a:lvl1pPr>
            <a:lvl2pPr lvl="1">
              <a:buNone/>
              <a:defRPr>
                <a:solidFill>
                  <a:srgbClr val="FFFFFF"/>
                </a:solidFill>
              </a:defRPr>
            </a:lvl2pPr>
            <a:lvl3pPr lvl="2">
              <a:buNone/>
              <a:defRPr>
                <a:solidFill>
                  <a:srgbClr val="FFFFFF"/>
                </a:solidFill>
              </a:defRPr>
            </a:lvl3pPr>
            <a:lvl4pPr lvl="3">
              <a:buNone/>
              <a:defRPr>
                <a:solidFill>
                  <a:srgbClr val="FFFFFF"/>
                </a:solidFill>
              </a:defRPr>
            </a:lvl4pPr>
            <a:lvl5pPr lvl="4">
              <a:buNone/>
              <a:defRPr>
                <a:solidFill>
                  <a:srgbClr val="FFFFFF"/>
                </a:solidFill>
              </a:defRPr>
            </a:lvl5pPr>
            <a:lvl6pPr lvl="5">
              <a:buNone/>
              <a:defRPr>
                <a:solidFill>
                  <a:srgbClr val="FFFFFF"/>
                </a:solidFill>
              </a:defRPr>
            </a:lvl6pPr>
            <a:lvl7pPr lvl="6">
              <a:buNone/>
              <a:defRPr>
                <a:solidFill>
                  <a:srgbClr val="FFFFFF"/>
                </a:solidFill>
              </a:defRPr>
            </a:lvl7pPr>
            <a:lvl8pPr lvl="7">
              <a:buNone/>
              <a:defRPr>
                <a:solidFill>
                  <a:srgbClr val="FFFFFF"/>
                </a:solidFill>
              </a:defRPr>
            </a:lvl8pPr>
            <a:lvl9pPr lvl="8">
              <a:buNone/>
              <a:defRPr>
                <a:solidFill>
                  <a:srgbClr val="FFFFFF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404592790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9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">
    <p:bg>
      <p:bgPr>
        <a:solidFill>
          <a:schemeClr val="lt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1031425" y="1149725"/>
            <a:ext cx="5760300" cy="680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/>
          <a:lstStyle>
            <a:lvl1pPr lvl="0"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1031425" y="1777125"/>
            <a:ext cx="5760300" cy="2521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/>
          <a:lstStyle>
            <a:lvl1pPr marL="457200" lvl="0" indent="-355600">
              <a:spcBef>
                <a:spcPts val="600"/>
              </a:spcBef>
              <a:spcAft>
                <a:spcPts val="0"/>
              </a:spcAft>
              <a:buClr>
                <a:srgbClr val="4BB5D9"/>
              </a:buClr>
              <a:buSzPts val="2000"/>
              <a:buFont typeface="Roboto Condensed"/>
              <a:buChar char="»"/>
              <a:defRPr sz="2000">
                <a:solidFill>
                  <a:srgbClr val="607896"/>
                </a:solidFill>
                <a:latin typeface="Roboto Condensed"/>
                <a:ea typeface="Roboto Condensed"/>
                <a:cs typeface="Roboto Condensed"/>
                <a:sym typeface="Roboto Condensed"/>
              </a:defRPr>
            </a:lvl1pPr>
            <a:lvl2pPr marL="914400" lvl="1" indent="-355600">
              <a:spcBef>
                <a:spcPts val="0"/>
              </a:spcBef>
              <a:spcAft>
                <a:spcPts val="0"/>
              </a:spcAft>
              <a:buClr>
                <a:srgbClr val="4BB5D9"/>
              </a:buClr>
              <a:buSzPts val="2000"/>
              <a:buFont typeface="Roboto Condensed"/>
              <a:buChar char="⋄"/>
              <a:defRPr sz="2000">
                <a:solidFill>
                  <a:srgbClr val="607896"/>
                </a:solidFill>
                <a:latin typeface="Roboto Condensed"/>
                <a:ea typeface="Roboto Condensed"/>
                <a:cs typeface="Roboto Condensed"/>
                <a:sym typeface="Roboto Condensed"/>
              </a:defRPr>
            </a:lvl2pPr>
            <a:lvl3pPr marL="1371600" lvl="2" indent="-355600">
              <a:spcBef>
                <a:spcPts val="0"/>
              </a:spcBef>
              <a:spcAft>
                <a:spcPts val="0"/>
              </a:spcAft>
              <a:buClr>
                <a:srgbClr val="607896"/>
              </a:buClr>
              <a:buSzPts val="2000"/>
              <a:buFont typeface="Roboto Condensed"/>
              <a:buChar char="⋄"/>
              <a:defRPr sz="2000">
                <a:solidFill>
                  <a:srgbClr val="607896"/>
                </a:solidFill>
                <a:latin typeface="Roboto Condensed"/>
                <a:ea typeface="Roboto Condensed"/>
                <a:cs typeface="Roboto Condensed"/>
                <a:sym typeface="Roboto Condensed"/>
              </a:defRPr>
            </a:lvl3pPr>
            <a:lvl4pPr marL="1828800" lvl="3" indent="-355600">
              <a:spcBef>
                <a:spcPts val="0"/>
              </a:spcBef>
              <a:spcAft>
                <a:spcPts val="0"/>
              </a:spcAft>
              <a:buClr>
                <a:srgbClr val="607896"/>
              </a:buClr>
              <a:buSzPts val="2000"/>
              <a:buFont typeface="Roboto Condensed"/>
              <a:buChar char="⋄"/>
              <a:defRPr sz="2000">
                <a:solidFill>
                  <a:srgbClr val="607896"/>
                </a:solidFill>
                <a:latin typeface="Roboto Condensed"/>
                <a:ea typeface="Roboto Condensed"/>
                <a:cs typeface="Roboto Condensed"/>
                <a:sym typeface="Roboto Condensed"/>
              </a:defRPr>
            </a:lvl4pPr>
            <a:lvl5pPr marL="2286000" lvl="4" indent="-355600">
              <a:spcBef>
                <a:spcPts val="0"/>
              </a:spcBef>
              <a:spcAft>
                <a:spcPts val="0"/>
              </a:spcAft>
              <a:buClr>
                <a:srgbClr val="607896"/>
              </a:buClr>
              <a:buSzPts val="2000"/>
              <a:buFont typeface="Roboto Condensed"/>
              <a:buChar char="⋄"/>
              <a:defRPr sz="2000">
                <a:solidFill>
                  <a:srgbClr val="607896"/>
                </a:solidFill>
                <a:latin typeface="Roboto Condensed"/>
                <a:ea typeface="Roboto Condensed"/>
                <a:cs typeface="Roboto Condensed"/>
                <a:sym typeface="Roboto Condensed"/>
              </a:defRPr>
            </a:lvl5pPr>
            <a:lvl6pPr marL="2743200" lvl="5" indent="-355600">
              <a:spcBef>
                <a:spcPts val="0"/>
              </a:spcBef>
              <a:spcAft>
                <a:spcPts val="0"/>
              </a:spcAft>
              <a:buClr>
                <a:srgbClr val="607896"/>
              </a:buClr>
              <a:buSzPts val="2000"/>
              <a:buFont typeface="Roboto Condensed"/>
              <a:buChar char="⋄"/>
              <a:defRPr sz="2000">
                <a:solidFill>
                  <a:srgbClr val="607896"/>
                </a:solidFill>
                <a:latin typeface="Roboto Condensed"/>
                <a:ea typeface="Roboto Condensed"/>
                <a:cs typeface="Roboto Condensed"/>
                <a:sym typeface="Roboto Condensed"/>
              </a:defRPr>
            </a:lvl6pPr>
            <a:lvl7pPr marL="3200400" lvl="6" indent="-355600">
              <a:spcBef>
                <a:spcPts val="0"/>
              </a:spcBef>
              <a:spcAft>
                <a:spcPts val="0"/>
              </a:spcAft>
              <a:buClr>
                <a:srgbClr val="607896"/>
              </a:buClr>
              <a:buSzPts val="2000"/>
              <a:buFont typeface="Roboto Condensed"/>
              <a:buChar char="●"/>
              <a:defRPr sz="2000">
                <a:solidFill>
                  <a:srgbClr val="607896"/>
                </a:solidFill>
                <a:latin typeface="Roboto Condensed"/>
                <a:ea typeface="Roboto Condensed"/>
                <a:cs typeface="Roboto Condensed"/>
                <a:sym typeface="Roboto Condensed"/>
              </a:defRPr>
            </a:lvl7pPr>
            <a:lvl8pPr marL="3657600" lvl="7" indent="-355600">
              <a:spcBef>
                <a:spcPts val="0"/>
              </a:spcBef>
              <a:spcAft>
                <a:spcPts val="0"/>
              </a:spcAft>
              <a:buClr>
                <a:srgbClr val="607896"/>
              </a:buClr>
              <a:buSzPts val="2000"/>
              <a:buFont typeface="Roboto Condensed"/>
              <a:buChar char="○"/>
              <a:defRPr sz="2000">
                <a:solidFill>
                  <a:srgbClr val="607896"/>
                </a:solidFill>
                <a:latin typeface="Roboto Condensed"/>
                <a:ea typeface="Roboto Condensed"/>
                <a:cs typeface="Roboto Condensed"/>
                <a:sym typeface="Roboto Condensed"/>
              </a:defRPr>
            </a:lvl8pPr>
            <a:lvl9pPr marL="4114800" lvl="8" indent="-355600">
              <a:spcBef>
                <a:spcPts val="0"/>
              </a:spcBef>
              <a:spcAft>
                <a:spcPts val="0"/>
              </a:spcAft>
              <a:buClr>
                <a:srgbClr val="607896"/>
              </a:buClr>
              <a:buSzPts val="2000"/>
              <a:buFont typeface="Roboto Condensed"/>
              <a:buChar char="■"/>
              <a:defRPr sz="2000">
                <a:solidFill>
                  <a:srgbClr val="607896"/>
                </a:solidFill>
                <a:latin typeface="Roboto Condensed"/>
                <a:ea typeface="Roboto Condensed"/>
                <a:cs typeface="Roboto Condensed"/>
                <a:sym typeface="Roboto Condensed"/>
              </a:defRPr>
            </a:lvl9pPr>
          </a:lstStyle>
          <a:p>
            <a:endParaRPr/>
          </a:p>
        </p:txBody>
      </p:sp>
      <p:sp>
        <p:nvSpPr>
          <p:cNvPr id="8" name="Google Shape;8;p1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>
              <a:buNone/>
              <a:defRPr sz="1300">
                <a:solidFill>
                  <a:srgbClr val="4BB5D9"/>
                </a:solidFill>
                <a:latin typeface="Roboto Condensed"/>
                <a:ea typeface="Roboto Condensed"/>
                <a:cs typeface="Roboto Condensed"/>
                <a:sym typeface="Roboto Condensed"/>
              </a:defRPr>
            </a:lvl1pPr>
            <a:lvl2pPr lvl="1" algn="r">
              <a:buNone/>
              <a:defRPr sz="1300">
                <a:solidFill>
                  <a:srgbClr val="4BB5D9"/>
                </a:solidFill>
                <a:latin typeface="Roboto Condensed"/>
                <a:ea typeface="Roboto Condensed"/>
                <a:cs typeface="Roboto Condensed"/>
                <a:sym typeface="Roboto Condensed"/>
              </a:defRPr>
            </a:lvl2pPr>
            <a:lvl3pPr lvl="2" algn="r">
              <a:buNone/>
              <a:defRPr sz="1300">
                <a:solidFill>
                  <a:srgbClr val="4BB5D9"/>
                </a:solidFill>
                <a:latin typeface="Roboto Condensed"/>
                <a:ea typeface="Roboto Condensed"/>
                <a:cs typeface="Roboto Condensed"/>
                <a:sym typeface="Roboto Condensed"/>
              </a:defRPr>
            </a:lvl3pPr>
            <a:lvl4pPr lvl="3" algn="r">
              <a:buNone/>
              <a:defRPr sz="1300">
                <a:solidFill>
                  <a:srgbClr val="4BB5D9"/>
                </a:solidFill>
                <a:latin typeface="Roboto Condensed"/>
                <a:ea typeface="Roboto Condensed"/>
                <a:cs typeface="Roboto Condensed"/>
                <a:sym typeface="Roboto Condensed"/>
              </a:defRPr>
            </a:lvl4pPr>
            <a:lvl5pPr lvl="4" algn="r">
              <a:buNone/>
              <a:defRPr sz="1300">
                <a:solidFill>
                  <a:srgbClr val="4BB5D9"/>
                </a:solidFill>
                <a:latin typeface="Roboto Condensed"/>
                <a:ea typeface="Roboto Condensed"/>
                <a:cs typeface="Roboto Condensed"/>
                <a:sym typeface="Roboto Condensed"/>
              </a:defRPr>
            </a:lvl5pPr>
            <a:lvl6pPr lvl="5" algn="r">
              <a:buNone/>
              <a:defRPr sz="1300">
                <a:solidFill>
                  <a:srgbClr val="4BB5D9"/>
                </a:solidFill>
                <a:latin typeface="Roboto Condensed"/>
                <a:ea typeface="Roboto Condensed"/>
                <a:cs typeface="Roboto Condensed"/>
                <a:sym typeface="Roboto Condensed"/>
              </a:defRPr>
            </a:lvl6pPr>
            <a:lvl7pPr lvl="6" algn="r">
              <a:buNone/>
              <a:defRPr sz="1300">
                <a:solidFill>
                  <a:srgbClr val="4BB5D9"/>
                </a:solidFill>
                <a:latin typeface="Roboto Condensed"/>
                <a:ea typeface="Roboto Condensed"/>
                <a:cs typeface="Roboto Condensed"/>
                <a:sym typeface="Roboto Condensed"/>
              </a:defRPr>
            </a:lvl7pPr>
            <a:lvl8pPr lvl="7" algn="r">
              <a:buNone/>
              <a:defRPr sz="1300">
                <a:solidFill>
                  <a:srgbClr val="4BB5D9"/>
                </a:solidFill>
                <a:latin typeface="Roboto Condensed"/>
                <a:ea typeface="Roboto Condensed"/>
                <a:cs typeface="Roboto Condensed"/>
                <a:sym typeface="Roboto Condensed"/>
              </a:defRPr>
            </a:lvl8pPr>
            <a:lvl9pPr lvl="8" algn="r">
              <a:buNone/>
              <a:defRPr sz="1300">
                <a:solidFill>
                  <a:srgbClr val="4BB5D9"/>
                </a:solidFill>
                <a:latin typeface="Roboto Condensed"/>
                <a:ea typeface="Roboto Condensed"/>
                <a:cs typeface="Roboto Condensed"/>
                <a:sym typeface="Roboto Condensed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51" r:id="rId2"/>
    <p:sldLayoutId id="2147483652" r:id="rId3"/>
    <p:sldLayoutId id="2147483654" r:id="rId4"/>
    <p:sldLayoutId id="2147483655" r:id="rId5"/>
    <p:sldLayoutId id="2147483656" r:id="rId6"/>
    <p:sldLayoutId id="2147483657" r:id="rId7"/>
    <p:sldLayoutId id="2147483659" r:id="rId8"/>
  </p:sldLayoutIdLst>
  <p:transition>
    <p:fade thruBlk="1"/>
  </p:transition>
  <p:hf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3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2.xml"/><Relationship Id="rId7" Type="http://schemas.microsoft.com/office/2007/relationships/diagramDrawing" Target="../diagrams/drawing2.xm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Relationship Id="rId6" Type="http://schemas.openxmlformats.org/officeDocument/2006/relationships/diagramColors" Target="../diagrams/colors2.xml"/><Relationship Id="rId5" Type="http://schemas.openxmlformats.org/officeDocument/2006/relationships/diagramQuickStyle" Target="../diagrams/quickStyle2.xml"/><Relationship Id="rId4" Type="http://schemas.openxmlformats.org/officeDocument/2006/relationships/diagramLayout" Target="../diagrams/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8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3.xml"/><Relationship Id="rId7" Type="http://schemas.microsoft.com/office/2007/relationships/diagramDrawing" Target="../diagrams/drawing3.xml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.xml"/><Relationship Id="rId6" Type="http://schemas.openxmlformats.org/officeDocument/2006/relationships/diagramColors" Target="../diagrams/colors3.xml"/><Relationship Id="rId5" Type="http://schemas.openxmlformats.org/officeDocument/2006/relationships/diagramQuickStyle" Target="../diagrams/quickStyle3.xml"/><Relationship Id="rId4" Type="http://schemas.openxmlformats.org/officeDocument/2006/relationships/diagramLayout" Target="../diagrams/layout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16.jpeg"/><Relationship Id="rId4" Type="http://schemas.openxmlformats.org/officeDocument/2006/relationships/image" Target="../media/image15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4.xml"/><Relationship Id="rId7" Type="http://schemas.microsoft.com/office/2007/relationships/diagramDrawing" Target="../diagrams/drawing4.xml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8.xml"/><Relationship Id="rId6" Type="http://schemas.openxmlformats.org/officeDocument/2006/relationships/diagramColors" Target="../diagrams/colors4.xml"/><Relationship Id="rId5" Type="http://schemas.openxmlformats.org/officeDocument/2006/relationships/diagramQuickStyle" Target="../diagrams/quickStyle4.xml"/><Relationship Id="rId4" Type="http://schemas.openxmlformats.org/officeDocument/2006/relationships/diagramLayout" Target="../diagrams/layout4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image" Target="../media/image21.emf"/><Relationship Id="rId1" Type="http://schemas.openxmlformats.org/officeDocument/2006/relationships/slideLayout" Target="../slideLayouts/slideLayout8.xml"/><Relationship Id="rId5" Type="http://schemas.openxmlformats.org/officeDocument/2006/relationships/image" Target="../media/image24.jpeg"/><Relationship Id="rId4" Type="http://schemas.openxmlformats.org/officeDocument/2006/relationships/image" Target="../media/image23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5.xml"/><Relationship Id="rId7" Type="http://schemas.microsoft.com/office/2007/relationships/diagramDrawing" Target="../diagrams/drawing5.xml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5.xml"/><Relationship Id="rId5" Type="http://schemas.openxmlformats.org/officeDocument/2006/relationships/diagramQuickStyle" Target="../diagrams/quickStyle5.xml"/><Relationship Id="rId4" Type="http://schemas.openxmlformats.org/officeDocument/2006/relationships/diagramLayout" Target="../diagrams/layout5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4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eg"/><Relationship Id="rId2" Type="http://schemas.openxmlformats.org/officeDocument/2006/relationships/image" Target="../media/image26.jpe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29.jpeg"/><Relationship Id="rId4" Type="http://schemas.openxmlformats.org/officeDocument/2006/relationships/image" Target="../media/image28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6.xml"/><Relationship Id="rId7" Type="http://schemas.microsoft.com/office/2007/relationships/diagramDrawing" Target="../diagrams/drawing6.xml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4.xml"/><Relationship Id="rId6" Type="http://schemas.openxmlformats.org/officeDocument/2006/relationships/diagramColors" Target="../diagrams/colors6.xml"/><Relationship Id="rId5" Type="http://schemas.openxmlformats.org/officeDocument/2006/relationships/diagramQuickStyle" Target="../diagrams/quickStyle6.xml"/><Relationship Id="rId4" Type="http://schemas.openxmlformats.org/officeDocument/2006/relationships/diagramLayout" Target="../diagrams/layout6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7.xml"/><Relationship Id="rId7" Type="http://schemas.microsoft.com/office/2007/relationships/diagramDrawing" Target="../diagrams/drawing7.xml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Relationship Id="rId6" Type="http://schemas.openxmlformats.org/officeDocument/2006/relationships/diagramColors" Target="../diagrams/colors7.xml"/><Relationship Id="rId5" Type="http://schemas.openxmlformats.org/officeDocument/2006/relationships/diagramQuickStyle" Target="../diagrams/quickStyle7.xml"/><Relationship Id="rId4" Type="http://schemas.openxmlformats.org/officeDocument/2006/relationships/diagramLayout" Target="../diagrams/layout7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8.xml"/><Relationship Id="rId7" Type="http://schemas.microsoft.com/office/2007/relationships/diagramDrawing" Target="../diagrams/drawing8.xml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5.xml"/><Relationship Id="rId6" Type="http://schemas.openxmlformats.org/officeDocument/2006/relationships/diagramColors" Target="../diagrams/colors8.xml"/><Relationship Id="rId5" Type="http://schemas.openxmlformats.org/officeDocument/2006/relationships/diagramQuickStyle" Target="../diagrams/quickStyle8.xml"/><Relationship Id="rId4" Type="http://schemas.openxmlformats.org/officeDocument/2006/relationships/diagramLayout" Target="../diagrams/layout8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jpeg"/><Relationship Id="rId2" Type="http://schemas.openxmlformats.org/officeDocument/2006/relationships/image" Target="../media/image37.jpeg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40.jpeg"/><Relationship Id="rId4" Type="http://schemas.openxmlformats.org/officeDocument/2006/relationships/image" Target="../media/image39.jpe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9.xml"/><Relationship Id="rId7" Type="http://schemas.microsoft.com/office/2007/relationships/diagramDrawing" Target="../diagrams/drawing9.xml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7.xml"/><Relationship Id="rId6" Type="http://schemas.openxmlformats.org/officeDocument/2006/relationships/diagramColors" Target="../diagrams/colors9.xml"/><Relationship Id="rId5" Type="http://schemas.openxmlformats.org/officeDocument/2006/relationships/diagramQuickStyle" Target="../diagrams/quickStyle9.xml"/><Relationship Id="rId4" Type="http://schemas.openxmlformats.org/officeDocument/2006/relationships/diagramLayout" Target="../diagrams/layout9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jpeg"/><Relationship Id="rId2" Type="http://schemas.openxmlformats.org/officeDocument/2006/relationships/image" Target="../media/image44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7.jpeg"/><Relationship Id="rId4" Type="http://schemas.openxmlformats.org/officeDocument/2006/relationships/image" Target="../media/image46.jpe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0.xml"/><Relationship Id="rId7" Type="http://schemas.microsoft.com/office/2007/relationships/diagramDrawing" Target="../diagrams/drawing10.xml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6.xml"/><Relationship Id="rId6" Type="http://schemas.openxmlformats.org/officeDocument/2006/relationships/diagramColors" Target="../diagrams/colors10.xml"/><Relationship Id="rId5" Type="http://schemas.openxmlformats.org/officeDocument/2006/relationships/diagramQuickStyle" Target="../diagrams/quickStyle10.xml"/><Relationship Id="rId4" Type="http://schemas.openxmlformats.org/officeDocument/2006/relationships/diagramLayout" Target="../diagrams/layout10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9.png"/><Relationship Id="rId2" Type="http://schemas.openxmlformats.org/officeDocument/2006/relationships/image" Target="../media/image48.png"/><Relationship Id="rId1" Type="http://schemas.openxmlformats.org/officeDocument/2006/relationships/slideLayout" Target="../slideLayouts/slideLayout6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1.xml"/><Relationship Id="rId2" Type="http://schemas.openxmlformats.org/officeDocument/2006/relationships/diagramData" Target="../diagrams/data11.xml"/><Relationship Id="rId1" Type="http://schemas.openxmlformats.org/officeDocument/2006/relationships/slideLayout" Target="../slideLayouts/slideLayout7.xml"/><Relationship Id="rId6" Type="http://schemas.microsoft.com/office/2007/relationships/diagramDrawing" Target="../diagrams/drawing11.xml"/><Relationship Id="rId5" Type="http://schemas.openxmlformats.org/officeDocument/2006/relationships/diagramColors" Target="../diagrams/colors11.xml"/><Relationship Id="rId4" Type="http://schemas.openxmlformats.org/officeDocument/2006/relationships/diagramQuickStyle" Target="../diagrams/quickStyle11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png"/><Relationship Id="rId2" Type="http://schemas.openxmlformats.org/officeDocument/2006/relationships/image" Target="../media/image50.pn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53.png"/><Relationship Id="rId4" Type="http://schemas.openxmlformats.org/officeDocument/2006/relationships/image" Target="../media/image52.jpeg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4.png"/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5.emf"/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6.emf"/><Relationship Id="rId1" Type="http://schemas.openxmlformats.org/officeDocument/2006/relationships/slideLayout" Target="../slideLayouts/slideLayout7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7.emf"/><Relationship Id="rId1" Type="http://schemas.openxmlformats.org/officeDocument/2006/relationships/slideLayout" Target="../slideLayouts/slideLayout7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8.emf"/><Relationship Id="rId1" Type="http://schemas.openxmlformats.org/officeDocument/2006/relationships/slideLayout" Target="../slideLayouts/slideLayout7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" name="Google Shape;167;p12"/>
          <p:cNvSpPr txBox="1">
            <a:spLocks noGrp="1"/>
          </p:cNvSpPr>
          <p:nvPr>
            <p:ph type="ctrTitle"/>
          </p:nvPr>
        </p:nvSpPr>
        <p:spPr>
          <a:xfrm>
            <a:off x="589401" y="1090199"/>
            <a:ext cx="7615719" cy="215749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algn="ctr">
              <a:spcBef>
                <a:spcPts val="600"/>
              </a:spcBef>
            </a:pPr>
            <a:r>
              <a:rPr lang="es-ES" sz="3600" dirty="0">
                <a:solidFill>
                  <a:schemeClr val="tx1"/>
                </a:solidFill>
                <a:latin typeface="Candara" panose="020E0502030303020204" pitchFamily="34" charset="0"/>
              </a:rPr>
              <a:t>RENDICIÓN DE CUENTAS </a:t>
            </a:r>
            <a:r>
              <a:rPr lang="es-ES" sz="3600" dirty="0" smtClean="0">
                <a:solidFill>
                  <a:schemeClr val="tx1"/>
                </a:solidFill>
                <a:latin typeface="Candara" panose="020E0502030303020204" pitchFamily="34" charset="0"/>
              </a:rPr>
              <a:t>ATENCIÓN A LA INFANCIA </a:t>
            </a:r>
            <a:r>
              <a:rPr lang="es-ES" sz="3600" dirty="0">
                <a:solidFill>
                  <a:schemeClr val="tx1"/>
                </a:solidFill>
                <a:latin typeface="Candara" panose="020E0502030303020204" pitchFamily="34" charset="0"/>
              </a:rPr>
              <a:t>DESDE </a:t>
            </a:r>
            <a:br>
              <a:rPr lang="es-ES" sz="3600" dirty="0">
                <a:solidFill>
                  <a:schemeClr val="tx1"/>
                </a:solidFill>
                <a:latin typeface="Candara" panose="020E0502030303020204" pitchFamily="34" charset="0"/>
              </a:rPr>
            </a:br>
            <a:r>
              <a:rPr lang="es-ES" sz="3600" dirty="0">
                <a:solidFill>
                  <a:schemeClr val="tx1"/>
                </a:solidFill>
                <a:latin typeface="Candara" panose="020E0502030303020204" pitchFamily="34" charset="0"/>
              </a:rPr>
              <a:t>EL PLAN DE DESARROLLO 2016-2019</a:t>
            </a:r>
          </a:p>
        </p:txBody>
      </p:sp>
      <p:sp>
        <p:nvSpPr>
          <p:cNvPr id="3" name="Google Shape;196;p16"/>
          <p:cNvSpPr txBox="1">
            <a:spLocks/>
          </p:cNvSpPr>
          <p:nvPr/>
        </p:nvSpPr>
        <p:spPr>
          <a:xfrm>
            <a:off x="1582220" y="1356189"/>
            <a:ext cx="6339155" cy="1625511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algn="ctr">
              <a:spcBef>
                <a:spcPts val="600"/>
              </a:spcBef>
            </a:pPr>
            <a:endParaRPr lang="es-ES" dirty="0"/>
          </a:p>
        </p:txBody>
      </p:sp>
      <p:pic>
        <p:nvPicPr>
          <p:cNvPr id="5" name="4 Imagen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05098" y="3670888"/>
            <a:ext cx="1584325" cy="793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3" name="Google Shape;183;p14" descr="photo-1434030216411-0b793f4b4173.jpg"/>
          <p:cNvPicPr preferRelativeResize="0"/>
          <p:nvPr/>
        </p:nvPicPr>
        <p:blipFill rotWithShape="1">
          <a:blip r:embed="rId3">
            <a:alphaModFix/>
          </a:blip>
          <a:srcRect l="18591" r="15761"/>
          <a:stretch/>
        </p:blipFill>
        <p:spPr>
          <a:xfrm>
            <a:off x="5767475" y="0"/>
            <a:ext cx="3376525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184" name="Google Shape;184;p14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>
                <a:solidFill>
                  <a:srgbClr val="FFFFFF"/>
                </a:solidFill>
              </a:rPr>
              <a:t>2</a:t>
            </a:fld>
            <a:endParaRPr>
              <a:solidFill>
                <a:srgbClr val="FFFFFF"/>
              </a:solidFill>
            </a:endParaRPr>
          </a:p>
        </p:txBody>
      </p:sp>
      <p:pic>
        <p:nvPicPr>
          <p:cNvPr id="6" name="Imagen 5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875" t="28968" r="32620" b="20937"/>
          <a:stretch/>
        </p:blipFill>
        <p:spPr bwMode="auto">
          <a:xfrm>
            <a:off x="243280" y="1259019"/>
            <a:ext cx="5256212" cy="352841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Google Shape;202;p17"/>
          <p:cNvSpPr txBox="1">
            <a:spLocks/>
          </p:cNvSpPr>
          <p:nvPr/>
        </p:nvSpPr>
        <p:spPr>
          <a:xfrm>
            <a:off x="2316508" y="241081"/>
            <a:ext cx="6365968" cy="6807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algn="ctr"/>
            <a:r>
              <a:rPr lang="es-ES" altLang="es-ES" sz="2800" dirty="0" smtClean="0">
                <a:latin typeface="Britannic Bold" panose="020B0903060703020204" pitchFamily="34" charset="0"/>
              </a:rPr>
              <a:t>DESDE: 6 EJES PLAN DE DESARROLLO MUNICIPAL</a:t>
            </a:r>
            <a:endParaRPr lang="es-E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" name="Google Shape;184;p14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>
                <a:solidFill>
                  <a:srgbClr val="FFFFFF"/>
                </a:solidFill>
              </a:rPr>
              <a:t>3</a:t>
            </a:fld>
            <a:endParaRPr>
              <a:solidFill>
                <a:srgbClr val="FFFFFF"/>
              </a:solidFill>
            </a:endParaRPr>
          </a:p>
        </p:txBody>
      </p:sp>
      <p:sp>
        <p:nvSpPr>
          <p:cNvPr id="7" name="Google Shape;202;p17"/>
          <p:cNvSpPr txBox="1">
            <a:spLocks/>
          </p:cNvSpPr>
          <p:nvPr/>
        </p:nvSpPr>
        <p:spPr>
          <a:xfrm>
            <a:off x="1715146" y="0"/>
            <a:ext cx="6365968" cy="929162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ctr">
              <a:buNone/>
            </a:pPr>
            <a:r>
              <a:rPr lang="es-CO" altLang="es-ES" sz="2800" dirty="0">
                <a:solidFill>
                  <a:schemeClr val="tx1"/>
                </a:solidFill>
                <a:latin typeface="Britannic Bold" panose="020B0903060703020204" pitchFamily="34" charset="0"/>
              </a:rPr>
              <a:t>EJE 1: Desarrollo Social para el Progreso</a:t>
            </a:r>
            <a:endParaRPr lang="es-CO" sz="2800" dirty="0">
              <a:solidFill>
                <a:schemeClr val="tx1"/>
              </a:solidFill>
            </a:endParaRPr>
          </a:p>
        </p:txBody>
      </p:sp>
      <p:graphicFrame>
        <p:nvGraphicFramePr>
          <p:cNvPr id="8" name="Diagrama 17"/>
          <p:cNvGraphicFramePr/>
          <p:nvPr>
            <p:extLst>
              <p:ext uri="{D42A27DB-BD31-4B8C-83A1-F6EECF244321}">
                <p14:modId xmlns:p14="http://schemas.microsoft.com/office/powerpoint/2010/main" val="3788573900"/>
              </p:ext>
            </p:extLst>
          </p:nvPr>
        </p:nvGraphicFramePr>
        <p:xfrm>
          <a:off x="1715146" y="1045015"/>
          <a:ext cx="5706803" cy="369174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36637802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0" name="Google Shape;230;p19"/>
          <p:cNvSpPr txBox="1">
            <a:spLocks noGrp="1"/>
          </p:cNvSpPr>
          <p:nvPr>
            <p:ph type="title"/>
          </p:nvPr>
        </p:nvSpPr>
        <p:spPr>
          <a:xfrm>
            <a:off x="1455246" y="3183"/>
            <a:ext cx="7650238" cy="780836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lvl="0" algn="ctr"/>
            <a:r>
              <a:rPr lang="es-ES" altLang="es-ES" sz="2000" dirty="0">
                <a:latin typeface="Britannic Bold" panose="020B0903060703020204" pitchFamily="34" charset="0"/>
              </a:rPr>
              <a:t>EJE 1: Desarrollo Social para el Progreso</a:t>
            </a:r>
            <a:br>
              <a:rPr lang="es-ES" altLang="es-ES" sz="2000" dirty="0">
                <a:latin typeface="Britannic Bold" panose="020B0903060703020204" pitchFamily="34" charset="0"/>
              </a:rPr>
            </a:br>
            <a:r>
              <a:rPr lang="es-ES" altLang="es-ES" sz="2000" dirty="0">
                <a:latin typeface="Britannic Bold" panose="020B0903060703020204" pitchFamily="34" charset="0"/>
              </a:rPr>
              <a:t>Programa: Unidos por la Educación de La Vega</a:t>
            </a:r>
            <a:endParaRPr sz="2000" dirty="0"/>
          </a:p>
        </p:txBody>
      </p:sp>
      <p:sp>
        <p:nvSpPr>
          <p:cNvPr id="232" name="Google Shape;232;p19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4</a:t>
            </a:fld>
            <a:endParaRPr/>
          </a:p>
        </p:txBody>
      </p:sp>
      <p:graphicFrame>
        <p:nvGraphicFramePr>
          <p:cNvPr id="4" name="Diagrama 3"/>
          <p:cNvGraphicFramePr/>
          <p:nvPr>
            <p:extLst>
              <p:ext uri="{D42A27DB-BD31-4B8C-83A1-F6EECF244321}">
                <p14:modId xmlns:p14="http://schemas.microsoft.com/office/powerpoint/2010/main" val="3429339303"/>
              </p:ext>
            </p:extLst>
          </p:nvPr>
        </p:nvGraphicFramePr>
        <p:xfrm>
          <a:off x="845906" y="917583"/>
          <a:ext cx="6096000" cy="381973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5" name="CuadroTexto 4"/>
          <p:cNvSpPr txBox="1"/>
          <p:nvPr/>
        </p:nvSpPr>
        <p:spPr>
          <a:xfrm>
            <a:off x="2383604" y="1160980"/>
            <a:ext cx="1027416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s-ES" sz="900" b="1" dirty="0">
                <a:latin typeface="Cambria" pitchFamily="18" charset="0"/>
              </a:rPr>
              <a:t>Dotar a 31 sedes educativas con materiales pedagógicos y mobiliario</a:t>
            </a:r>
          </a:p>
        </p:txBody>
      </p:sp>
      <p:sp>
        <p:nvSpPr>
          <p:cNvPr id="6" name="CuadroTexto 5"/>
          <p:cNvSpPr txBox="1"/>
          <p:nvPr/>
        </p:nvSpPr>
        <p:spPr>
          <a:xfrm>
            <a:off x="4296309" y="2323707"/>
            <a:ext cx="1169543" cy="9694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s-ES" sz="800" dirty="0">
                <a:latin typeface="Cambria" pitchFamily="18" charset="0"/>
              </a:rPr>
              <a:t>Adecuar un restaurante escolar </a:t>
            </a:r>
            <a:r>
              <a:rPr lang="es-ES" sz="800" dirty="0" smtClean="0">
                <a:latin typeface="Cambria" pitchFamily="18" charset="0"/>
              </a:rPr>
              <a:t>existente.</a:t>
            </a:r>
          </a:p>
          <a:p>
            <a:pPr algn="just"/>
            <a:r>
              <a:rPr lang="es-ES" sz="800" dirty="0">
                <a:latin typeface="Cambria" pitchFamily="18" charset="0"/>
              </a:rPr>
              <a:t>Mantenimiento de 10 infraestructuras de restaurantes escolares </a:t>
            </a:r>
          </a:p>
          <a:p>
            <a:pPr algn="just"/>
            <a:endParaRPr lang="es-ES" sz="900" dirty="0"/>
          </a:p>
        </p:txBody>
      </p:sp>
    </p:spTree>
    <p:extLst>
      <p:ext uri="{BB962C8B-B14F-4D97-AF65-F5344CB8AC3E}">
        <p14:creationId xmlns:p14="http://schemas.microsoft.com/office/powerpoint/2010/main" val="33043651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896490" y="119441"/>
            <a:ext cx="5760300" cy="680700"/>
          </a:xfrm>
        </p:spPr>
        <p:txBody>
          <a:bodyPr/>
          <a:lstStyle/>
          <a:p>
            <a:pPr algn="ctr"/>
            <a:r>
              <a:rPr lang="es-ES" dirty="0" smtClean="0"/>
              <a:t>REGISTRO FOTOGRÁFICO</a:t>
            </a:r>
            <a:endParaRPr lang="es-ES" dirty="0"/>
          </a:p>
        </p:txBody>
      </p:sp>
      <p:sp>
        <p:nvSpPr>
          <p:cNvPr id="5" name="Marcador de número de diapositiva 4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5</a:t>
            </a:fld>
            <a:endParaRPr lang="es-ES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863" t="17083" r="14646" b="8896"/>
          <a:stretch/>
        </p:blipFill>
        <p:spPr bwMode="auto">
          <a:xfrm>
            <a:off x="1029728" y="799070"/>
            <a:ext cx="2800865" cy="18864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" name="5 Imagen" descr="C:\Users\JEFE CULTURA\AppData\Local\Temp\DSC_0541-1.JPG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46331" y="799069"/>
            <a:ext cx="3034769" cy="1886465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6 Imagen" descr="C:\Users\JEFE CULTURA\Desktop\DSC_0530.JPG"/>
          <p:cNvPicPr/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15048" y="3012418"/>
            <a:ext cx="2479589" cy="1922047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2 CuadroTexto"/>
          <p:cNvSpPr txBox="1"/>
          <p:nvPr/>
        </p:nvSpPr>
        <p:spPr>
          <a:xfrm>
            <a:off x="2215977" y="2704641"/>
            <a:ext cx="421777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Dotaciones pedagógicas y material deportivo</a:t>
            </a:r>
            <a:endParaRPr lang="es-CO" b="1" dirty="0"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864279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0" name="Google Shape;230;p19"/>
          <p:cNvSpPr txBox="1">
            <a:spLocks noGrp="1"/>
          </p:cNvSpPr>
          <p:nvPr>
            <p:ph type="title"/>
          </p:nvPr>
        </p:nvSpPr>
        <p:spPr>
          <a:xfrm>
            <a:off x="1455246" y="3183"/>
            <a:ext cx="7650238" cy="780836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lvl="0" algn="ctr"/>
            <a:r>
              <a:rPr lang="es-ES" altLang="es-ES" sz="2000" dirty="0">
                <a:latin typeface="Britannic Bold" panose="020B0903060703020204" pitchFamily="34" charset="0"/>
              </a:rPr>
              <a:t>EJE 1: Desarrollo Social para el Progreso</a:t>
            </a:r>
            <a:br>
              <a:rPr lang="es-ES" altLang="es-ES" sz="2000" dirty="0">
                <a:latin typeface="Britannic Bold" panose="020B0903060703020204" pitchFamily="34" charset="0"/>
              </a:rPr>
            </a:br>
            <a:r>
              <a:rPr lang="es-ES" altLang="es-ES" sz="2000" dirty="0">
                <a:latin typeface="Britannic Bold" panose="020B0903060703020204" pitchFamily="34" charset="0"/>
              </a:rPr>
              <a:t>Programa: Unidos por la Educación de La Vega</a:t>
            </a:r>
            <a:endParaRPr sz="2000" dirty="0"/>
          </a:p>
        </p:txBody>
      </p:sp>
      <p:sp>
        <p:nvSpPr>
          <p:cNvPr id="232" name="Google Shape;232;p19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6</a:t>
            </a:fld>
            <a:endParaRPr/>
          </a:p>
        </p:txBody>
      </p:sp>
      <p:graphicFrame>
        <p:nvGraphicFramePr>
          <p:cNvPr id="4" name="Diagrama 3"/>
          <p:cNvGraphicFramePr/>
          <p:nvPr>
            <p:extLst>
              <p:ext uri="{D42A27DB-BD31-4B8C-83A1-F6EECF244321}">
                <p14:modId xmlns:p14="http://schemas.microsoft.com/office/powerpoint/2010/main" val="1882452279"/>
              </p:ext>
            </p:extLst>
          </p:nvPr>
        </p:nvGraphicFramePr>
        <p:xfrm>
          <a:off x="845906" y="917583"/>
          <a:ext cx="6096000" cy="381973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052847" y="172994"/>
            <a:ext cx="6880500" cy="409755"/>
          </a:xfrm>
        </p:spPr>
        <p:txBody>
          <a:bodyPr/>
          <a:lstStyle/>
          <a:p>
            <a:pPr algn="ctr"/>
            <a:r>
              <a:rPr lang="es-ES" sz="2400" dirty="0" smtClean="0"/>
              <a:t>REGISTRO FOTOGRÀFICO</a:t>
            </a:r>
            <a:endParaRPr lang="es-ES" sz="2400" dirty="0"/>
          </a:p>
        </p:txBody>
      </p:sp>
      <p:sp>
        <p:nvSpPr>
          <p:cNvPr id="5" name="Marcador de número de diapositiva 4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7</a:t>
            </a:fld>
            <a:endParaRPr lang="es-ES"/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6315" y="579602"/>
            <a:ext cx="3766457" cy="182880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2 CuadroTexto"/>
          <p:cNvSpPr txBox="1"/>
          <p:nvPr/>
        </p:nvSpPr>
        <p:spPr>
          <a:xfrm>
            <a:off x="446315" y="2376740"/>
            <a:ext cx="376645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Cerramiento RHIDA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6" name="5 Rectángulo"/>
          <p:cNvSpPr/>
          <p:nvPr/>
        </p:nvSpPr>
        <p:spPr>
          <a:xfrm>
            <a:off x="446315" y="4610955"/>
            <a:ext cx="8264668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s-CO" sz="1200" b="1" dirty="0">
                <a:solidFill>
                  <a:prstClr val="black"/>
                </a:solidFill>
                <a:latin typeface="Cambria" panose="02040503050406030204" pitchFamily="18" charset="0"/>
                <a:cs typeface="Arial" panose="020B0604020202020204" pitchFamily="34" charset="0"/>
              </a:rPr>
              <a:t>Mejoramiento y mantenimiento de las Instituciones Educativas San José Y Divino Niño de la Vereda Bulucaima y mejoramiento y mantenimiento de la infraestructura de la Institución Educativa Escuela Naguy </a:t>
            </a:r>
            <a:r>
              <a:rPr lang="es-CO" sz="1200" b="1" dirty="0" smtClean="0">
                <a:solidFill>
                  <a:prstClr val="black"/>
                </a:solidFill>
                <a:latin typeface="Cambria" panose="02040503050406030204" pitchFamily="18" charset="0"/>
                <a:cs typeface="Arial" panose="020B0604020202020204" pitchFamily="34" charset="0"/>
              </a:rPr>
              <a:t>Bajo.</a:t>
            </a:r>
            <a:endParaRPr lang="es-CO" sz="1200" b="1" dirty="0">
              <a:solidFill>
                <a:prstClr val="black"/>
              </a:solidFill>
              <a:latin typeface="Cambria" panose="02040503050406030204" pitchFamily="18" charset="0"/>
              <a:cs typeface="Arial" panose="020B0604020202020204" pitchFamily="34" charset="0"/>
            </a:endParaRPr>
          </a:p>
        </p:txBody>
      </p:sp>
      <p:pic>
        <p:nvPicPr>
          <p:cNvPr id="7" name="6 Imagen" descr="C:\Users\SPI\Downloads\20180122_151715.jpg"/>
          <p:cNvPicPr/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58" t="19853" r="7433" b="34099"/>
          <a:stretch/>
        </p:blipFill>
        <p:spPr bwMode="auto">
          <a:xfrm>
            <a:off x="4844142" y="669409"/>
            <a:ext cx="3674423" cy="1738994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4" name="3 CuadroTexto"/>
          <p:cNvSpPr txBox="1"/>
          <p:nvPr/>
        </p:nvSpPr>
        <p:spPr>
          <a:xfrm>
            <a:off x="4903216" y="2408403"/>
            <a:ext cx="367442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IED Divino Niño</a:t>
            </a:r>
            <a:endParaRPr lang="es-CO" b="1" dirty="0">
              <a:latin typeface="Cambria" pitchFamily="18" charset="0"/>
            </a:endParaRPr>
          </a:p>
        </p:txBody>
      </p:sp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6315" y="2707600"/>
            <a:ext cx="3766457" cy="164019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8" name="7 CuadroTexto"/>
          <p:cNvSpPr txBox="1"/>
          <p:nvPr/>
        </p:nvSpPr>
        <p:spPr>
          <a:xfrm>
            <a:off x="446315" y="4273658"/>
            <a:ext cx="376645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IED Naguy</a:t>
            </a:r>
            <a:endParaRPr lang="es-CO" b="1" dirty="0">
              <a:latin typeface="Cambria" pitchFamily="18" charset="0"/>
            </a:endParaRPr>
          </a:p>
        </p:txBody>
      </p:sp>
      <p:pic>
        <p:nvPicPr>
          <p:cNvPr id="11" name="10 Imagen" descr="C:\Users\SPI\Downloads\20180113_103559.jpg"/>
          <p:cNvPicPr/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44142" y="2684517"/>
            <a:ext cx="3615348" cy="1663282"/>
          </a:xfrm>
          <a:prstGeom prst="rect">
            <a:avLst/>
          </a:prstGeom>
          <a:noFill/>
          <a:ln>
            <a:noFill/>
          </a:ln>
        </p:spPr>
      </p:pic>
      <p:sp>
        <p:nvSpPr>
          <p:cNvPr id="12" name="11 CuadroTexto"/>
          <p:cNvSpPr txBox="1"/>
          <p:nvPr/>
        </p:nvSpPr>
        <p:spPr>
          <a:xfrm>
            <a:off x="4903216" y="4273657"/>
            <a:ext cx="376645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IED San José</a:t>
            </a:r>
            <a:endParaRPr lang="es-CO" b="1" dirty="0"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51608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1" name="Google Shape;191;p15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8</a:t>
            </a:fld>
            <a:endParaRPr/>
          </a:p>
        </p:txBody>
      </p:sp>
      <p:sp>
        <p:nvSpPr>
          <p:cNvPr id="5" name="Google Shape;230;p19"/>
          <p:cNvSpPr txBox="1">
            <a:spLocks/>
          </p:cNvSpPr>
          <p:nvPr/>
        </p:nvSpPr>
        <p:spPr>
          <a:xfrm>
            <a:off x="1455246" y="102741"/>
            <a:ext cx="7650238" cy="78083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>
            <a:pPr algn="ctr"/>
            <a:r>
              <a:rPr lang="es-ES" altLang="es-ES" sz="2400" dirty="0" smtClean="0">
                <a:latin typeface="Britannic Bold" panose="020B0903060703020204" pitchFamily="34" charset="0"/>
              </a:rPr>
              <a:t>EJE 1: Desarrollo Social para el Progreso</a:t>
            </a:r>
            <a:br>
              <a:rPr lang="es-ES" altLang="es-ES" sz="2400" dirty="0" smtClean="0">
                <a:latin typeface="Britannic Bold" panose="020B0903060703020204" pitchFamily="34" charset="0"/>
              </a:rPr>
            </a:br>
            <a:r>
              <a:rPr lang="es-ES" altLang="es-ES" sz="2400" dirty="0" smtClean="0">
                <a:latin typeface="Britannic Bold" panose="020B0903060703020204" pitchFamily="34" charset="0"/>
              </a:rPr>
              <a:t>Programa: Unidos por la Salud de La Vega</a:t>
            </a:r>
            <a:endParaRPr lang="es-ES" sz="2400" dirty="0"/>
          </a:p>
        </p:txBody>
      </p:sp>
      <p:graphicFrame>
        <p:nvGraphicFramePr>
          <p:cNvPr id="4" name="Diagrama 3"/>
          <p:cNvGraphicFramePr/>
          <p:nvPr>
            <p:extLst>
              <p:ext uri="{D42A27DB-BD31-4B8C-83A1-F6EECF244321}">
                <p14:modId xmlns:p14="http://schemas.microsoft.com/office/powerpoint/2010/main" val="3217174964"/>
              </p:ext>
            </p:extLst>
          </p:nvPr>
        </p:nvGraphicFramePr>
        <p:xfrm>
          <a:off x="1544548" y="786330"/>
          <a:ext cx="6096000" cy="40640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2017636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1515370" y="84371"/>
            <a:ext cx="6028200" cy="588833"/>
          </a:xfrm>
        </p:spPr>
        <p:txBody>
          <a:bodyPr/>
          <a:lstStyle/>
          <a:p>
            <a:pPr algn="ctr"/>
            <a:r>
              <a:rPr lang="es-ES" b="1" dirty="0" smtClean="0">
                <a:solidFill>
                  <a:schemeClr val="tx1"/>
                </a:solidFill>
              </a:rPr>
              <a:t>REGISTRO FOTOGRÁFICO</a:t>
            </a:r>
            <a:endParaRPr lang="es-ES" b="1" dirty="0">
              <a:solidFill>
                <a:schemeClr val="tx1"/>
              </a:solidFill>
            </a:endParaRPr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9</a:t>
            </a:fld>
            <a:endParaRPr lang="es-ES"/>
          </a:p>
        </p:txBody>
      </p:sp>
      <p:pic>
        <p:nvPicPr>
          <p:cNvPr id="5" name="4 Imagen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976" t="9600" r="1976" b="6396"/>
          <a:stretch/>
        </p:blipFill>
        <p:spPr bwMode="auto">
          <a:xfrm>
            <a:off x="616688" y="631656"/>
            <a:ext cx="3572540" cy="1930069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6" name="5 Imagen" descr="C:\Users\SBDS\Desktop\SSR\SOPORTE FOTOGRAFICO FERIA SEXUALIDAD\IMG_20180914_093916142_HDR.jpg"/>
          <p:cNvPicPr/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285" b="13824"/>
          <a:stretch/>
        </p:blipFill>
        <p:spPr bwMode="auto">
          <a:xfrm>
            <a:off x="4614530" y="631656"/>
            <a:ext cx="4014964" cy="1930069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7" name="6 Imagen" descr="C:\Users\SBDS\AppData\Local\Temp\Rar$DIa0.667\IMG-20190105-WA0004.jpg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6688" y="2843000"/>
            <a:ext cx="3572540" cy="1892055"/>
          </a:xfrm>
          <a:prstGeom prst="rect">
            <a:avLst/>
          </a:prstGeom>
          <a:noFill/>
          <a:ln>
            <a:noFill/>
          </a:ln>
        </p:spPr>
      </p:pic>
      <p:pic>
        <p:nvPicPr>
          <p:cNvPr id="8" name="7 Imagen" descr="C:\Users\SBDS\AppData\Local\Temp\Rar$DIa0.730\IMG-20190105-WA0012.jpg"/>
          <p:cNvPicPr/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2238" t="33922" r="2238" b="15294"/>
          <a:stretch/>
        </p:blipFill>
        <p:spPr bwMode="auto">
          <a:xfrm>
            <a:off x="4529471" y="2844178"/>
            <a:ext cx="4100023" cy="1890877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3" name="2 CuadroTexto"/>
          <p:cNvSpPr txBox="1"/>
          <p:nvPr/>
        </p:nvSpPr>
        <p:spPr>
          <a:xfrm>
            <a:off x="616688" y="2561725"/>
            <a:ext cx="357254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Educación Alimentaria y Nutricional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9" name="8 CuadroTexto"/>
          <p:cNvSpPr txBox="1"/>
          <p:nvPr/>
        </p:nvSpPr>
        <p:spPr>
          <a:xfrm>
            <a:off x="4614530" y="2561725"/>
            <a:ext cx="401496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Feria de la Salud 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10" name="9 CuadroTexto"/>
          <p:cNvSpPr txBox="1"/>
          <p:nvPr/>
        </p:nvSpPr>
        <p:spPr>
          <a:xfrm>
            <a:off x="616688" y="4735055"/>
            <a:ext cx="357254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Taller Salud Mental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11" name="10 CuadroTexto"/>
          <p:cNvSpPr txBox="1"/>
          <p:nvPr/>
        </p:nvSpPr>
        <p:spPr>
          <a:xfrm>
            <a:off x="4614530" y="4735055"/>
            <a:ext cx="401496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Brigada de Salud</a:t>
            </a:r>
            <a:endParaRPr lang="es-CO" b="1" dirty="0"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0079771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4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9" name="Google Shape;249;p21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10</a:t>
            </a:fld>
            <a:endParaRPr/>
          </a:p>
        </p:txBody>
      </p:sp>
      <p:sp>
        <p:nvSpPr>
          <p:cNvPr id="6" name="Google Shape;230;p19"/>
          <p:cNvSpPr txBox="1">
            <a:spLocks/>
          </p:cNvSpPr>
          <p:nvPr/>
        </p:nvSpPr>
        <p:spPr>
          <a:xfrm>
            <a:off x="840260" y="115330"/>
            <a:ext cx="7650238" cy="78083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>
            <a:pPr algn="ctr"/>
            <a:r>
              <a:rPr lang="es-ES" altLang="es-ES" sz="2000" dirty="0" smtClean="0">
                <a:latin typeface="Britannic Bold" panose="020B0903060703020204" pitchFamily="34" charset="0"/>
              </a:rPr>
              <a:t>EJE 1: Desarrollo Social para el Progreso</a:t>
            </a:r>
            <a:br>
              <a:rPr lang="es-ES" altLang="es-ES" sz="2000" dirty="0" smtClean="0">
                <a:latin typeface="Britannic Bold" panose="020B0903060703020204" pitchFamily="34" charset="0"/>
              </a:rPr>
            </a:br>
            <a:r>
              <a:rPr lang="es-ES" altLang="es-ES" sz="2000" dirty="0" smtClean="0">
                <a:latin typeface="Britannic Bold" panose="020B0903060703020204" pitchFamily="34" charset="0"/>
              </a:rPr>
              <a:t>Programa: Unidos por la Salud de La Vega</a:t>
            </a:r>
            <a:endParaRPr lang="es-ES" sz="2000" dirty="0"/>
          </a:p>
        </p:txBody>
      </p:sp>
      <p:graphicFrame>
        <p:nvGraphicFramePr>
          <p:cNvPr id="4" name="Diagrama 3"/>
          <p:cNvGraphicFramePr/>
          <p:nvPr>
            <p:extLst>
              <p:ext uri="{D42A27DB-BD31-4B8C-83A1-F6EECF244321}">
                <p14:modId xmlns:p14="http://schemas.microsoft.com/office/powerpoint/2010/main" val="1646272206"/>
              </p:ext>
            </p:extLst>
          </p:nvPr>
        </p:nvGraphicFramePr>
        <p:xfrm>
          <a:off x="1010292" y="897034"/>
          <a:ext cx="6096000" cy="381973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1" name="Google Shape;261;p23"/>
          <p:cNvSpPr/>
          <p:nvPr/>
        </p:nvSpPr>
        <p:spPr>
          <a:xfrm>
            <a:off x="906162" y="1565189"/>
            <a:ext cx="1983123" cy="2228392"/>
          </a:xfrm>
          <a:prstGeom prst="ellipse">
            <a:avLst/>
          </a:prstGeom>
          <a:noFill/>
          <a:ln w="38100" cap="flat" cmpd="sng">
            <a:solidFill>
              <a:srgbClr val="81D1EC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lvl="0" algn="just"/>
            <a:r>
              <a:rPr lang="es-ES" sz="1200" b="1" dirty="0" smtClean="0">
                <a:solidFill>
                  <a:srgbClr val="002060"/>
                </a:solidFill>
                <a:latin typeface="Cambria" pitchFamily="18" charset="0"/>
                <a:ea typeface="Roboto Condensed"/>
                <a:cs typeface="Roboto Condensed"/>
                <a:sym typeface="Roboto Condensed"/>
              </a:rPr>
              <a:t>*Realizar </a:t>
            </a:r>
            <a:r>
              <a:rPr lang="es-ES" sz="1200" b="1" dirty="0">
                <a:solidFill>
                  <a:srgbClr val="002060"/>
                </a:solidFill>
                <a:latin typeface="Cambria" pitchFamily="18" charset="0"/>
                <a:ea typeface="Roboto Condensed"/>
                <a:cs typeface="Roboto Condensed"/>
                <a:sym typeface="Roboto Condensed"/>
              </a:rPr>
              <a:t>4 eventos Culturales </a:t>
            </a:r>
            <a:r>
              <a:rPr lang="es-ES" sz="1200" b="1" dirty="0" smtClean="0">
                <a:solidFill>
                  <a:srgbClr val="002060"/>
                </a:solidFill>
                <a:latin typeface="Cambria" pitchFamily="18" charset="0"/>
                <a:ea typeface="Roboto Condensed"/>
                <a:cs typeface="Roboto Condensed"/>
                <a:sym typeface="Roboto Condensed"/>
              </a:rPr>
              <a:t>anualmente.</a:t>
            </a:r>
          </a:p>
          <a:p>
            <a:pPr algn="just"/>
            <a:r>
              <a:rPr lang="es-ES" sz="1200" b="1" dirty="0" smtClean="0">
                <a:solidFill>
                  <a:srgbClr val="002060"/>
                </a:solidFill>
                <a:latin typeface="Cambria" pitchFamily="18" charset="0"/>
                <a:ea typeface="Roboto Condensed"/>
                <a:cs typeface="Roboto Condensed"/>
                <a:sym typeface="Roboto Condensed"/>
              </a:rPr>
              <a:t>*Crear </a:t>
            </a:r>
            <a:r>
              <a:rPr lang="es-ES" sz="1200" b="1" dirty="0">
                <a:solidFill>
                  <a:srgbClr val="002060"/>
                </a:solidFill>
                <a:latin typeface="Cambria" pitchFamily="18" charset="0"/>
                <a:ea typeface="Roboto Condensed"/>
                <a:cs typeface="Roboto Condensed"/>
                <a:sym typeface="Roboto Condensed"/>
              </a:rPr>
              <a:t>2 Eventos Culturales en el cuatrienio </a:t>
            </a:r>
          </a:p>
          <a:p>
            <a:pPr lvl="0" algn="ctr"/>
            <a:r>
              <a:rPr lang="es-ES" b="1" dirty="0" smtClean="0">
                <a:solidFill>
                  <a:srgbClr val="002060"/>
                </a:solidFill>
                <a:latin typeface="Roboto Condensed"/>
                <a:ea typeface="Roboto Condensed"/>
                <a:cs typeface="Roboto Condensed"/>
                <a:sym typeface="Roboto Condensed"/>
              </a:rPr>
              <a:t> </a:t>
            </a:r>
            <a:endParaRPr b="1" dirty="0">
              <a:solidFill>
                <a:srgbClr val="002060"/>
              </a:solidFill>
              <a:latin typeface="Roboto Condensed"/>
              <a:ea typeface="Roboto Condensed"/>
              <a:cs typeface="Roboto Condensed"/>
              <a:sym typeface="Roboto Condensed"/>
            </a:endParaRPr>
          </a:p>
        </p:txBody>
      </p:sp>
      <p:sp>
        <p:nvSpPr>
          <p:cNvPr id="262" name="Google Shape;262;p23"/>
          <p:cNvSpPr/>
          <p:nvPr/>
        </p:nvSpPr>
        <p:spPr>
          <a:xfrm>
            <a:off x="4401543" y="1680519"/>
            <a:ext cx="2139302" cy="2158565"/>
          </a:xfrm>
          <a:prstGeom prst="ellipse">
            <a:avLst/>
          </a:prstGeom>
          <a:noFill/>
          <a:ln w="38100" cap="flat" cmpd="sng">
            <a:solidFill>
              <a:srgbClr val="81D1EC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lvl="0" algn="ctr"/>
            <a:r>
              <a:rPr lang="es-ES" b="1" dirty="0">
                <a:solidFill>
                  <a:srgbClr val="002060"/>
                </a:solidFill>
                <a:latin typeface="Cambria" pitchFamily="18" charset="0"/>
                <a:ea typeface="Roboto Condensed"/>
                <a:cs typeface="Roboto Condensed"/>
                <a:sym typeface="Roboto Condensed"/>
              </a:rPr>
              <a:t>Participar anualmente en 4 eventos </a:t>
            </a:r>
            <a:r>
              <a:rPr lang="es-ES" b="1" dirty="0" smtClean="0">
                <a:solidFill>
                  <a:srgbClr val="002060"/>
                </a:solidFill>
                <a:latin typeface="Cambria" pitchFamily="18" charset="0"/>
                <a:ea typeface="Roboto Condensed"/>
                <a:cs typeface="Roboto Condensed"/>
                <a:sym typeface="Roboto Condensed"/>
              </a:rPr>
              <a:t>culturales.</a:t>
            </a:r>
            <a:endParaRPr b="1" dirty="0">
              <a:solidFill>
                <a:srgbClr val="002060"/>
              </a:solidFill>
              <a:latin typeface="Cambria" pitchFamily="18" charset="0"/>
              <a:ea typeface="Roboto Condensed"/>
              <a:cs typeface="Roboto Condensed"/>
              <a:sym typeface="Roboto Condensed"/>
            </a:endParaRPr>
          </a:p>
        </p:txBody>
      </p:sp>
      <p:sp>
        <p:nvSpPr>
          <p:cNvPr id="263" name="Google Shape;263;p23"/>
          <p:cNvSpPr/>
          <p:nvPr/>
        </p:nvSpPr>
        <p:spPr>
          <a:xfrm>
            <a:off x="2683856" y="1680519"/>
            <a:ext cx="2069376" cy="2158565"/>
          </a:xfrm>
          <a:prstGeom prst="ellipse">
            <a:avLst/>
          </a:prstGeom>
          <a:noFill/>
          <a:ln w="152400" cap="flat" cmpd="sng">
            <a:solidFill>
              <a:srgbClr val="FF9900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lvl="0" algn="ctr"/>
            <a:r>
              <a:rPr lang="es-ES" sz="1000" b="1" dirty="0" smtClean="0">
                <a:solidFill>
                  <a:srgbClr val="002060"/>
                </a:solidFill>
                <a:latin typeface="Roboto Condensed"/>
                <a:ea typeface="Roboto Condensed"/>
                <a:cs typeface="Roboto Condensed"/>
                <a:sym typeface="Roboto Condensed"/>
              </a:rPr>
              <a:t>*</a:t>
            </a:r>
            <a:r>
              <a:rPr lang="es-ES" sz="1200" b="1" dirty="0" smtClean="0">
                <a:solidFill>
                  <a:srgbClr val="002060"/>
                </a:solidFill>
                <a:latin typeface="Cambria" pitchFamily="18" charset="0"/>
                <a:ea typeface="Roboto Condensed"/>
                <a:cs typeface="Roboto Condensed"/>
                <a:sym typeface="Roboto Condensed"/>
              </a:rPr>
              <a:t>Mantener  </a:t>
            </a:r>
            <a:r>
              <a:rPr lang="es-ES" sz="1200" b="1" dirty="0">
                <a:solidFill>
                  <a:srgbClr val="002060"/>
                </a:solidFill>
                <a:latin typeface="Cambria" pitchFamily="18" charset="0"/>
                <a:ea typeface="Roboto Condensed"/>
                <a:cs typeface="Roboto Condensed"/>
                <a:sym typeface="Roboto Condensed"/>
              </a:rPr>
              <a:t>anualmente el funcionamiento de las 2 </a:t>
            </a:r>
            <a:r>
              <a:rPr lang="es-ES" sz="1200" b="1" dirty="0" smtClean="0">
                <a:solidFill>
                  <a:srgbClr val="002060"/>
                </a:solidFill>
                <a:latin typeface="Cambria" pitchFamily="18" charset="0"/>
                <a:ea typeface="Roboto Condensed"/>
                <a:cs typeface="Roboto Condensed"/>
                <a:sym typeface="Roboto Condensed"/>
              </a:rPr>
              <a:t>Bibliotecas.</a:t>
            </a:r>
          </a:p>
          <a:p>
            <a:pPr lvl="0" algn="ctr"/>
            <a:r>
              <a:rPr lang="es-ES" sz="1200" b="1" dirty="0" smtClean="0">
                <a:solidFill>
                  <a:srgbClr val="002060"/>
                </a:solidFill>
                <a:latin typeface="Cambria" pitchFamily="18" charset="0"/>
                <a:ea typeface="Roboto Condensed"/>
                <a:cs typeface="Roboto Condensed"/>
                <a:sym typeface="Roboto Condensed"/>
              </a:rPr>
              <a:t>*Dotar </a:t>
            </a:r>
            <a:r>
              <a:rPr lang="es-ES" sz="1200" b="1" dirty="0">
                <a:solidFill>
                  <a:srgbClr val="002060"/>
                </a:solidFill>
                <a:latin typeface="Cambria" pitchFamily="18" charset="0"/>
                <a:ea typeface="Roboto Condensed"/>
                <a:cs typeface="Roboto Condensed"/>
                <a:sym typeface="Roboto Condensed"/>
              </a:rPr>
              <a:t>anualmente las 2 Bibliotecas Municipales</a:t>
            </a:r>
            <a:endParaRPr sz="1200" b="1" dirty="0">
              <a:solidFill>
                <a:srgbClr val="002060"/>
              </a:solidFill>
              <a:latin typeface="Cambria" pitchFamily="18" charset="0"/>
              <a:ea typeface="Roboto Condensed"/>
              <a:cs typeface="Roboto Condensed"/>
              <a:sym typeface="Roboto Condensed"/>
            </a:endParaRPr>
          </a:p>
        </p:txBody>
      </p:sp>
      <p:sp>
        <p:nvSpPr>
          <p:cNvPr id="264" name="Google Shape;264;p23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11</a:t>
            </a:fld>
            <a:endParaRPr/>
          </a:p>
        </p:txBody>
      </p:sp>
      <p:sp>
        <p:nvSpPr>
          <p:cNvPr id="7" name="Google Shape;230;p19"/>
          <p:cNvSpPr txBox="1">
            <a:spLocks/>
          </p:cNvSpPr>
          <p:nvPr/>
        </p:nvSpPr>
        <p:spPr>
          <a:xfrm>
            <a:off x="1493762" y="-82990"/>
            <a:ext cx="7650238" cy="78083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>
            <a:pPr algn="ctr"/>
            <a:r>
              <a:rPr lang="es-ES" altLang="es-ES" sz="2000" dirty="0" smtClean="0">
                <a:latin typeface="Britannic Bold" panose="020B0903060703020204" pitchFamily="34" charset="0"/>
              </a:rPr>
              <a:t>EJE 1: Desarrollo Social para el Progreso</a:t>
            </a:r>
            <a:br>
              <a:rPr lang="es-ES" altLang="es-ES" sz="2000" dirty="0" smtClean="0">
                <a:latin typeface="Britannic Bold" panose="020B0903060703020204" pitchFamily="34" charset="0"/>
              </a:rPr>
            </a:br>
            <a:r>
              <a:rPr lang="es-ES" altLang="es-ES" sz="2000" dirty="0" smtClean="0">
                <a:latin typeface="Britannic Bold" panose="020B0903060703020204" pitchFamily="34" charset="0"/>
              </a:rPr>
              <a:t>Programa: Unidos por la Cultura de La Vega</a:t>
            </a:r>
            <a:endParaRPr lang="es-ES" sz="2000" dirty="0"/>
          </a:p>
        </p:txBody>
      </p:sp>
      <p:sp>
        <p:nvSpPr>
          <p:cNvPr id="4" name="Llamada ovalada 3"/>
          <p:cNvSpPr/>
          <p:nvPr/>
        </p:nvSpPr>
        <p:spPr>
          <a:xfrm>
            <a:off x="5745799" y="697846"/>
            <a:ext cx="1952658" cy="1068513"/>
          </a:xfrm>
          <a:prstGeom prst="wedgeEllipseCallou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b="1" dirty="0" smtClean="0">
                <a:solidFill>
                  <a:srgbClr val="FFFF00"/>
                </a:solidFill>
              </a:rPr>
              <a:t>Transversales</a:t>
            </a:r>
            <a:endParaRPr lang="es-ES" b="1" dirty="0">
              <a:solidFill>
                <a:srgbClr val="FFFF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954330" y="160763"/>
            <a:ext cx="6880500" cy="582750"/>
          </a:xfrm>
        </p:spPr>
        <p:txBody>
          <a:bodyPr/>
          <a:lstStyle/>
          <a:p>
            <a:pPr algn="ctr"/>
            <a:r>
              <a:rPr lang="es-ES" sz="3200" dirty="0" smtClean="0"/>
              <a:t>REGISTRO FOTOGRÁFICO</a:t>
            </a:r>
            <a:endParaRPr lang="es-ES" sz="3200" dirty="0"/>
          </a:p>
        </p:txBody>
      </p:sp>
      <p:sp>
        <p:nvSpPr>
          <p:cNvPr id="3" name="Marcador de número de diapositiva 2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12</a:t>
            </a:fld>
            <a:endParaRPr lang="es-ES"/>
          </a:p>
        </p:txBody>
      </p:sp>
      <p:pic>
        <p:nvPicPr>
          <p:cNvPr id="4" name="3 Imagen" descr="G:\YAMILE VEGA\disco duro\ARCHIVOS 2018 (4)\EVENTOS 2018\BANDAS\CONVENIO IDECUT\DANZS\44568853_1820485974666986_8372160568768856064_o.jpg"/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1" y="818705"/>
            <a:ext cx="3494313" cy="1630581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4 Imagen" descr="La imagen puede contener: una o varias personas, personas de pie y exterior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63144" y="818705"/>
            <a:ext cx="3581400" cy="1630581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6 Imagen" descr="La imagen puede contener: 8 personas, personas sonriendo, personas de pie y calzado"/>
          <p:cNvPicPr/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15" t="20668" b="18156"/>
          <a:stretch/>
        </p:blipFill>
        <p:spPr bwMode="auto">
          <a:xfrm>
            <a:off x="685801" y="2922814"/>
            <a:ext cx="3494312" cy="1812472"/>
          </a:xfrm>
          <a:prstGeom prst="rect">
            <a:avLst/>
          </a:prstGeom>
          <a:noFill/>
          <a:ln>
            <a:noFill/>
          </a:ln>
        </p:spPr>
      </p:pic>
      <p:sp>
        <p:nvSpPr>
          <p:cNvPr id="8" name="7 CuadroTexto"/>
          <p:cNvSpPr txBox="1"/>
          <p:nvPr/>
        </p:nvSpPr>
        <p:spPr>
          <a:xfrm>
            <a:off x="685801" y="2449287"/>
            <a:ext cx="349431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Concurso Internacional de Danzas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9" name="8 CuadroTexto"/>
          <p:cNvSpPr txBox="1"/>
          <p:nvPr/>
        </p:nvSpPr>
        <p:spPr>
          <a:xfrm>
            <a:off x="4463145" y="2466732"/>
            <a:ext cx="349431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Novenas Decembrinas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10" name="9 CuadroTexto"/>
          <p:cNvSpPr txBox="1"/>
          <p:nvPr/>
        </p:nvSpPr>
        <p:spPr>
          <a:xfrm>
            <a:off x="685800" y="4735286"/>
            <a:ext cx="349431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Festival de Bandas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11" name="10 CuadroTexto"/>
          <p:cNvSpPr txBox="1"/>
          <p:nvPr/>
        </p:nvSpPr>
        <p:spPr>
          <a:xfrm>
            <a:off x="4463144" y="4735286"/>
            <a:ext cx="349431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Festival de Tunas</a:t>
            </a:r>
            <a:endParaRPr lang="es-CO" b="1" dirty="0">
              <a:latin typeface="Cambria" pitchFamily="18" charset="0"/>
            </a:endParaRPr>
          </a:p>
        </p:txBody>
      </p:sp>
      <p:pic>
        <p:nvPicPr>
          <p:cNvPr id="4098" name="Picture 2" descr="Resultado de imagen para tunas en la vega cundinamarca"/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750" r="9235"/>
          <a:stretch/>
        </p:blipFill>
        <p:spPr bwMode="auto">
          <a:xfrm>
            <a:off x="4463145" y="2922814"/>
            <a:ext cx="3494313" cy="181247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883216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1" name="Google Shape;271;p24"/>
          <p:cNvSpPr txBox="1">
            <a:spLocks noGrp="1"/>
          </p:cNvSpPr>
          <p:nvPr>
            <p:ph type="sldNum" idx="12"/>
          </p:nvPr>
        </p:nvSpPr>
        <p:spPr>
          <a:xfrm>
            <a:off x="8556784" y="642938"/>
            <a:ext cx="548700" cy="295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fld id="{00000000-1234-1234-1234-123412341234}" type="slidenum">
              <a:rPr lang="en"/>
              <a:pPr/>
              <a:t>13</a:t>
            </a:fld>
            <a:endParaRPr/>
          </a:p>
        </p:txBody>
      </p:sp>
      <p:sp>
        <p:nvSpPr>
          <p:cNvPr id="5" name="Google Shape;230;p19"/>
          <p:cNvSpPr txBox="1">
            <a:spLocks/>
          </p:cNvSpPr>
          <p:nvPr/>
        </p:nvSpPr>
        <p:spPr>
          <a:xfrm>
            <a:off x="910962" y="164757"/>
            <a:ext cx="7650238" cy="98720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>
            <a:pPr algn="ctr"/>
            <a:r>
              <a:rPr lang="es-ES" altLang="es-ES" sz="2400" dirty="0">
                <a:solidFill>
                  <a:srgbClr val="002060"/>
                </a:solidFill>
                <a:latin typeface="Cambria" pitchFamily="18" charset="0"/>
                <a:cs typeface="Amatic SC" panose="020B0604020202020204" charset="-79"/>
              </a:rPr>
              <a:t>EJE 1: Desarrollo Social para el Progreso</a:t>
            </a:r>
            <a:br>
              <a:rPr lang="es-ES" altLang="es-ES" sz="2400" dirty="0">
                <a:solidFill>
                  <a:srgbClr val="002060"/>
                </a:solidFill>
                <a:latin typeface="Cambria" pitchFamily="18" charset="0"/>
                <a:cs typeface="Amatic SC" panose="020B0604020202020204" charset="-79"/>
              </a:rPr>
            </a:br>
            <a:r>
              <a:rPr lang="es-ES" altLang="es-ES" sz="2400" dirty="0">
                <a:solidFill>
                  <a:srgbClr val="002060"/>
                </a:solidFill>
                <a:latin typeface="Cambria" pitchFamily="18" charset="0"/>
                <a:cs typeface="Amatic SC" panose="020B0604020202020204" charset="-79"/>
              </a:rPr>
              <a:t>Programa: Unidos por la Cultura de La Vega</a:t>
            </a:r>
            <a:endParaRPr lang="es-ES" sz="2400" dirty="0">
              <a:solidFill>
                <a:srgbClr val="002060"/>
              </a:solidFill>
              <a:latin typeface="Cambria" pitchFamily="18" charset="0"/>
              <a:cs typeface="Amatic SC" panose="020B0604020202020204" charset="-79"/>
            </a:endParaRPr>
          </a:p>
        </p:txBody>
      </p:sp>
      <p:graphicFrame>
        <p:nvGraphicFramePr>
          <p:cNvPr id="3" name="Diagrama 2"/>
          <p:cNvGraphicFramePr/>
          <p:nvPr>
            <p:extLst>
              <p:ext uri="{D42A27DB-BD31-4B8C-83A1-F6EECF244321}">
                <p14:modId xmlns:p14="http://schemas.microsoft.com/office/powerpoint/2010/main" val="3942457549"/>
              </p:ext>
            </p:extLst>
          </p:nvPr>
        </p:nvGraphicFramePr>
        <p:xfrm>
          <a:off x="477672" y="1064525"/>
          <a:ext cx="7956644" cy="3930555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41931850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7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 rotWithShape="1">
          <a:blip r:embed="rId3"/>
          <a:srcRect l="1584" t="1798" r="1584" b="1723"/>
          <a:stretch/>
        </p:blipFill>
        <p:spPr>
          <a:xfrm>
            <a:off x="0" y="0"/>
            <a:ext cx="6708037" cy="5143500"/>
          </a:xfrm>
          <a:prstGeom prst="rect">
            <a:avLst/>
          </a:prstGeom>
        </p:spPr>
      </p:pic>
      <p:sp>
        <p:nvSpPr>
          <p:cNvPr id="3" name="CuadroTexto 2"/>
          <p:cNvSpPr txBox="1"/>
          <p:nvPr/>
        </p:nvSpPr>
        <p:spPr>
          <a:xfrm>
            <a:off x="6708038" y="874106"/>
            <a:ext cx="2086641" cy="31393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1800" b="1" dirty="0">
                <a:solidFill>
                  <a:schemeClr val="tx1"/>
                </a:solidFill>
                <a:latin typeface="Cambria" pitchFamily="18" charset="0"/>
                <a:cs typeface="Amatic SC" panose="020B0604020202020204" charset="-79"/>
              </a:rPr>
              <a:t>Veredas con </a:t>
            </a:r>
            <a:r>
              <a:rPr lang="es-ES" sz="1800" b="1" i="1" dirty="0">
                <a:solidFill>
                  <a:schemeClr val="tx1"/>
                </a:solidFill>
                <a:latin typeface="Cambria" pitchFamily="18" charset="0"/>
                <a:cs typeface="Amatic SC" panose="020B0604020202020204" charset="-79"/>
              </a:rPr>
              <a:t>Escuelas Artísticas</a:t>
            </a:r>
          </a:p>
          <a:p>
            <a:pPr algn="ctr"/>
            <a:endParaRPr lang="es-ES" sz="1800" b="1" dirty="0">
              <a:solidFill>
                <a:schemeClr val="tx1"/>
              </a:solidFill>
              <a:latin typeface="Cambria" pitchFamily="18" charset="0"/>
              <a:cs typeface="Amatic SC" panose="020B0604020202020204" charset="-79"/>
            </a:endParaRPr>
          </a:p>
          <a:p>
            <a:pPr algn="ctr"/>
            <a:r>
              <a:rPr lang="es-ES" sz="1800" b="1" dirty="0">
                <a:solidFill>
                  <a:schemeClr val="tx1"/>
                </a:solidFill>
                <a:latin typeface="Cambria" pitchFamily="18" charset="0"/>
                <a:cs typeface="Amatic SC" panose="020B0604020202020204" charset="-79"/>
              </a:rPr>
              <a:t>Meta: </a:t>
            </a:r>
          </a:p>
          <a:p>
            <a:pPr algn="ctr"/>
            <a:r>
              <a:rPr lang="es-ES" sz="1800" b="1" dirty="0">
                <a:solidFill>
                  <a:schemeClr val="tx1"/>
                </a:solidFill>
                <a:latin typeface="Cambria" pitchFamily="18" charset="0"/>
                <a:cs typeface="Amatic SC" panose="020B0604020202020204" charset="-79"/>
              </a:rPr>
              <a:t>Implementar un programa de formación cultural para la zona rural del Municipio. </a:t>
            </a:r>
          </a:p>
        </p:txBody>
      </p:sp>
      <p:sp>
        <p:nvSpPr>
          <p:cNvPr id="4" name="3 Elipse"/>
          <p:cNvSpPr/>
          <p:nvPr/>
        </p:nvSpPr>
        <p:spPr>
          <a:xfrm>
            <a:off x="1000905" y="927010"/>
            <a:ext cx="219966" cy="120701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5" name="4 Elipse"/>
          <p:cNvSpPr/>
          <p:nvPr/>
        </p:nvSpPr>
        <p:spPr>
          <a:xfrm>
            <a:off x="4593266" y="1259959"/>
            <a:ext cx="252290" cy="203825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6" name="5 Elipse"/>
          <p:cNvSpPr/>
          <p:nvPr/>
        </p:nvSpPr>
        <p:spPr>
          <a:xfrm>
            <a:off x="1205860" y="2335563"/>
            <a:ext cx="261051" cy="234544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7" name="6 Elipse"/>
          <p:cNvSpPr/>
          <p:nvPr/>
        </p:nvSpPr>
        <p:spPr>
          <a:xfrm>
            <a:off x="2371060" y="2571750"/>
            <a:ext cx="226346" cy="203348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8717411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4" name="Google Shape;324;p29"/>
          <p:cNvSpPr txBox="1">
            <a:spLocks noGrp="1"/>
          </p:cNvSpPr>
          <p:nvPr>
            <p:ph type="sldNum" idx="12"/>
          </p:nvPr>
        </p:nvSpPr>
        <p:spPr>
          <a:xfrm>
            <a:off x="8556784" y="642938"/>
            <a:ext cx="548700" cy="295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fld id="{00000000-1234-1234-1234-123412341234}" type="slidenum">
              <a:rPr lang="en"/>
              <a:pPr/>
              <a:t>15</a:t>
            </a:fld>
            <a:endParaRPr/>
          </a:p>
        </p:txBody>
      </p:sp>
      <p:sp>
        <p:nvSpPr>
          <p:cNvPr id="10" name="Google Shape;230;p19"/>
          <p:cNvSpPr txBox="1">
            <a:spLocks/>
          </p:cNvSpPr>
          <p:nvPr/>
        </p:nvSpPr>
        <p:spPr>
          <a:xfrm>
            <a:off x="1524000" y="642938"/>
            <a:ext cx="7650238" cy="58562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>
            <a:pPr algn="ctr"/>
            <a:r>
              <a:rPr lang="es-ES" altLang="es-ES" sz="2000" dirty="0">
                <a:latin typeface="Britannic Bold" panose="020B0903060703020204" pitchFamily="34" charset="0"/>
              </a:rPr>
              <a:t>EJE 1: Desarrollo Social para el Progreso</a:t>
            </a:r>
            <a:br>
              <a:rPr lang="es-ES" altLang="es-ES" sz="2000" dirty="0">
                <a:latin typeface="Britannic Bold" panose="020B0903060703020204" pitchFamily="34" charset="0"/>
              </a:rPr>
            </a:br>
            <a:r>
              <a:rPr lang="es-ES" altLang="es-ES" sz="2000" dirty="0">
                <a:latin typeface="Britannic Bold" panose="020B0903060703020204" pitchFamily="34" charset="0"/>
              </a:rPr>
              <a:t>Programa: Unidos por la Cultura de La Vega</a:t>
            </a:r>
            <a:endParaRPr lang="es-ES" sz="2000" dirty="0"/>
          </a:p>
        </p:txBody>
      </p:sp>
      <p:sp>
        <p:nvSpPr>
          <p:cNvPr id="11" name="CuadroTexto 10"/>
          <p:cNvSpPr txBox="1"/>
          <p:nvPr/>
        </p:nvSpPr>
        <p:spPr>
          <a:xfrm>
            <a:off x="709685" y="192814"/>
            <a:ext cx="7779222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3600" b="1" dirty="0">
                <a:solidFill>
                  <a:schemeClr val="tx1"/>
                </a:solidFill>
                <a:latin typeface="Amatic SC" panose="020B0604020202020204" charset="-79"/>
                <a:cs typeface="Amatic SC" panose="020B0604020202020204" charset="-79"/>
              </a:rPr>
              <a:t>Población Beneficiaria de las Escuelas Culturales </a:t>
            </a:r>
          </a:p>
        </p:txBody>
      </p:sp>
      <p:graphicFrame>
        <p:nvGraphicFramePr>
          <p:cNvPr id="5" name="Diagrama 1"/>
          <p:cNvGraphicFramePr/>
          <p:nvPr>
            <p:extLst>
              <p:ext uri="{D42A27DB-BD31-4B8C-83A1-F6EECF244321}">
                <p14:modId xmlns:p14="http://schemas.microsoft.com/office/powerpoint/2010/main" val="13564017"/>
              </p:ext>
            </p:extLst>
          </p:nvPr>
        </p:nvGraphicFramePr>
        <p:xfrm>
          <a:off x="395536" y="1228564"/>
          <a:ext cx="8136904" cy="391493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273666305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1" name="Google Shape;331;p30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16</a:t>
            </a:fld>
            <a:endParaRPr/>
          </a:p>
        </p:txBody>
      </p:sp>
      <p:sp>
        <p:nvSpPr>
          <p:cNvPr id="6" name="Google Shape;230;p19"/>
          <p:cNvSpPr txBox="1">
            <a:spLocks/>
          </p:cNvSpPr>
          <p:nvPr/>
        </p:nvSpPr>
        <p:spPr>
          <a:xfrm>
            <a:off x="1524000" y="0"/>
            <a:ext cx="7650238" cy="78083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>
            <a:pPr algn="ctr"/>
            <a:r>
              <a:rPr lang="es-ES" altLang="es-ES" sz="2000" dirty="0" smtClean="0">
                <a:latin typeface="Britannic Bold" panose="020B0903060703020204" pitchFamily="34" charset="0"/>
              </a:rPr>
              <a:t>EJE 1: Desarrollo Social para el Progreso</a:t>
            </a:r>
            <a:br>
              <a:rPr lang="es-ES" altLang="es-ES" sz="2000" dirty="0" smtClean="0">
                <a:latin typeface="Britannic Bold" panose="020B0903060703020204" pitchFamily="34" charset="0"/>
              </a:rPr>
            </a:br>
            <a:r>
              <a:rPr lang="es-ES" altLang="es-ES" sz="2000" dirty="0" smtClean="0">
                <a:latin typeface="Britannic Bold" panose="020B0903060703020204" pitchFamily="34" charset="0"/>
              </a:rPr>
              <a:t>Programa</a:t>
            </a:r>
            <a:r>
              <a:rPr lang="es-ES" altLang="es-ES" sz="2000" dirty="0">
                <a:latin typeface="Britannic Bold" panose="020B0903060703020204" pitchFamily="34" charset="0"/>
              </a:rPr>
              <a:t>: Unidos por el deporte y la recreación en La Vega</a:t>
            </a:r>
            <a:endParaRPr lang="es-ES" sz="2000" dirty="0"/>
          </a:p>
        </p:txBody>
      </p:sp>
      <p:graphicFrame>
        <p:nvGraphicFramePr>
          <p:cNvPr id="3" name="Diagrama 2"/>
          <p:cNvGraphicFramePr/>
          <p:nvPr>
            <p:extLst>
              <p:ext uri="{D42A27DB-BD31-4B8C-83A1-F6EECF244321}">
                <p14:modId xmlns:p14="http://schemas.microsoft.com/office/powerpoint/2010/main" val="2119793488"/>
              </p:ext>
            </p:extLst>
          </p:nvPr>
        </p:nvGraphicFramePr>
        <p:xfrm>
          <a:off x="506858" y="1356189"/>
          <a:ext cx="6096000" cy="344277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texto 1"/>
          <p:cNvSpPr>
            <a:spLocks noGrp="1"/>
          </p:cNvSpPr>
          <p:nvPr>
            <p:ph type="body" idx="1"/>
          </p:nvPr>
        </p:nvSpPr>
        <p:spPr>
          <a:xfrm>
            <a:off x="1188206" y="64995"/>
            <a:ext cx="6948600" cy="536367"/>
          </a:xfrm>
        </p:spPr>
        <p:txBody>
          <a:bodyPr/>
          <a:lstStyle/>
          <a:p>
            <a:pPr algn="ctr"/>
            <a:r>
              <a:rPr lang="es-ES" sz="3600" dirty="0" smtClean="0"/>
              <a:t>REGISTRO FOTOGRÁFICO</a:t>
            </a:r>
            <a:endParaRPr lang="es-ES" sz="3600" dirty="0"/>
          </a:p>
        </p:txBody>
      </p:sp>
      <p:sp>
        <p:nvSpPr>
          <p:cNvPr id="3" name="Marcador de número de diapositiva 2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17</a:t>
            </a:fld>
            <a:endParaRPr lang="es-ES"/>
          </a:p>
        </p:txBody>
      </p:sp>
      <p:pic>
        <p:nvPicPr>
          <p:cNvPr id="4" name="3 Imagen" descr="La imagen puede contener: 15 personas, incluido Nicolas Bohorquez, personas sonriendo, personas de pie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7924" y="776681"/>
            <a:ext cx="2990335" cy="1892379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4 Imagen" descr="La imagen puede contener: 7 personas, personas sonriendo, personas sentadas, niños y exterior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08388" y="776682"/>
            <a:ext cx="3048001" cy="1892378"/>
          </a:xfrm>
          <a:prstGeom prst="rect">
            <a:avLst/>
          </a:prstGeom>
          <a:noFill/>
          <a:ln>
            <a:noFill/>
          </a:ln>
        </p:spPr>
      </p:pic>
      <p:pic>
        <p:nvPicPr>
          <p:cNvPr id="6" name="5 Imagen" descr="La imagen puede contener: 3 personas, incluido Juan David Lopez Tovar, personas de pie"/>
          <p:cNvPicPr/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7924" y="2908679"/>
            <a:ext cx="2916195" cy="1992835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6 Imagen" descr="La imagen puede contener: una o varias personas y exterior"/>
          <p:cNvPicPr/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3628"/>
          <a:stretch/>
        </p:blipFill>
        <p:spPr bwMode="auto">
          <a:xfrm>
            <a:off x="4258961" y="2982098"/>
            <a:ext cx="3097428" cy="1919416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5285363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9" name="Google Shape;339;p31"/>
          <p:cNvSpPr txBox="1">
            <a:spLocks noGrp="1"/>
          </p:cNvSpPr>
          <p:nvPr>
            <p:ph type="sldNum" idx="12"/>
          </p:nvPr>
        </p:nvSpPr>
        <p:spPr>
          <a:xfrm>
            <a:off x="8556784" y="642938"/>
            <a:ext cx="548700" cy="295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fld id="{00000000-1234-1234-1234-123412341234}" type="slidenum">
              <a:rPr lang="en"/>
              <a:pPr/>
              <a:t>18</a:t>
            </a:fld>
            <a:endParaRPr/>
          </a:p>
        </p:txBody>
      </p:sp>
      <p:pic>
        <p:nvPicPr>
          <p:cNvPr id="2" name="Imagen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" y="0"/>
            <a:ext cx="6687403" cy="5143500"/>
          </a:xfrm>
          <a:prstGeom prst="rect">
            <a:avLst/>
          </a:prstGeom>
        </p:spPr>
      </p:pic>
      <p:sp>
        <p:nvSpPr>
          <p:cNvPr id="8" name="CuadroTexto 7"/>
          <p:cNvSpPr txBox="1"/>
          <p:nvPr/>
        </p:nvSpPr>
        <p:spPr>
          <a:xfrm>
            <a:off x="6796585" y="454438"/>
            <a:ext cx="2034549" cy="34778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2000" b="1" dirty="0">
                <a:solidFill>
                  <a:schemeClr val="tx1"/>
                </a:solidFill>
                <a:latin typeface="Amatic SC" panose="020B0604020202020204" charset="-79"/>
                <a:cs typeface="Amatic SC" panose="020B0604020202020204" charset="-79"/>
              </a:rPr>
              <a:t>Veredas con </a:t>
            </a:r>
            <a:r>
              <a:rPr lang="es-ES" sz="2000" b="1" i="1" dirty="0">
                <a:solidFill>
                  <a:schemeClr val="tx1"/>
                </a:solidFill>
                <a:latin typeface="Amatic SC" panose="020B0604020202020204" charset="-79"/>
                <a:cs typeface="Amatic SC" panose="020B0604020202020204" charset="-79"/>
              </a:rPr>
              <a:t>Escuelas Deportivas</a:t>
            </a:r>
          </a:p>
          <a:p>
            <a:pPr algn="ctr"/>
            <a:endParaRPr lang="es-ES" sz="2000" b="1" dirty="0">
              <a:solidFill>
                <a:schemeClr val="tx1"/>
              </a:solidFill>
              <a:latin typeface="Amatic SC" panose="020B0604020202020204" charset="-79"/>
              <a:cs typeface="Amatic SC" panose="020B0604020202020204" charset="-79"/>
            </a:endParaRPr>
          </a:p>
          <a:p>
            <a:pPr algn="ctr"/>
            <a:r>
              <a:rPr lang="es-ES" sz="2000" b="1" dirty="0">
                <a:solidFill>
                  <a:schemeClr val="tx1"/>
                </a:solidFill>
                <a:latin typeface="Amatic SC" panose="020B0604020202020204" charset="-79"/>
                <a:cs typeface="Amatic SC" panose="020B0604020202020204" charset="-79"/>
              </a:rPr>
              <a:t>Meta: </a:t>
            </a:r>
          </a:p>
          <a:p>
            <a:pPr algn="ctr"/>
            <a:r>
              <a:rPr lang="es-ES" sz="2000" b="1" dirty="0">
                <a:solidFill>
                  <a:schemeClr val="tx1"/>
                </a:solidFill>
                <a:latin typeface="Amatic SC" panose="020B0604020202020204" charset="-79"/>
                <a:cs typeface="Amatic SC" panose="020B0604020202020204" charset="-79"/>
              </a:rPr>
              <a:t>Implementar un programa de formación deportivo para la zona rural del Municipio. </a:t>
            </a:r>
          </a:p>
        </p:txBody>
      </p:sp>
      <p:sp>
        <p:nvSpPr>
          <p:cNvPr id="3" name="2 Elipse"/>
          <p:cNvSpPr/>
          <p:nvPr/>
        </p:nvSpPr>
        <p:spPr>
          <a:xfrm>
            <a:off x="962025" y="914400"/>
            <a:ext cx="228600" cy="178594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4" name="3 Elipse"/>
          <p:cNvSpPr/>
          <p:nvPr/>
        </p:nvSpPr>
        <p:spPr>
          <a:xfrm>
            <a:off x="1419225" y="2286000"/>
            <a:ext cx="171450" cy="214313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5" name="4 Elipse"/>
          <p:cNvSpPr/>
          <p:nvPr/>
        </p:nvSpPr>
        <p:spPr>
          <a:xfrm>
            <a:off x="4829175" y="1307307"/>
            <a:ext cx="247650" cy="164306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6" name="5 Elipse"/>
          <p:cNvSpPr/>
          <p:nvPr/>
        </p:nvSpPr>
        <p:spPr>
          <a:xfrm>
            <a:off x="2143125" y="1092994"/>
            <a:ext cx="171450" cy="214313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7" name="6 Elipse"/>
          <p:cNvSpPr/>
          <p:nvPr/>
        </p:nvSpPr>
        <p:spPr>
          <a:xfrm>
            <a:off x="4314826" y="2050256"/>
            <a:ext cx="200025" cy="157163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9" name="8 Elipse"/>
          <p:cNvSpPr/>
          <p:nvPr/>
        </p:nvSpPr>
        <p:spPr>
          <a:xfrm>
            <a:off x="1295401" y="1550194"/>
            <a:ext cx="295275" cy="235744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0" name="9 Elipse"/>
          <p:cNvSpPr/>
          <p:nvPr/>
        </p:nvSpPr>
        <p:spPr>
          <a:xfrm>
            <a:off x="4657725" y="2500313"/>
            <a:ext cx="171450" cy="164306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1" name="10 Elipse"/>
          <p:cNvSpPr/>
          <p:nvPr/>
        </p:nvSpPr>
        <p:spPr>
          <a:xfrm>
            <a:off x="3343701" y="1092994"/>
            <a:ext cx="228175" cy="214313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2" name="11 Elipse"/>
          <p:cNvSpPr/>
          <p:nvPr/>
        </p:nvSpPr>
        <p:spPr>
          <a:xfrm>
            <a:off x="5676900" y="4114800"/>
            <a:ext cx="304800" cy="178594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4" name="13 Elipse"/>
          <p:cNvSpPr/>
          <p:nvPr/>
        </p:nvSpPr>
        <p:spPr>
          <a:xfrm>
            <a:off x="5191125" y="3571875"/>
            <a:ext cx="304800" cy="178594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6" name="15 Elipse"/>
          <p:cNvSpPr/>
          <p:nvPr/>
        </p:nvSpPr>
        <p:spPr>
          <a:xfrm>
            <a:off x="3571875" y="2721769"/>
            <a:ext cx="304800" cy="178594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7" name="16 Elipse"/>
          <p:cNvSpPr/>
          <p:nvPr/>
        </p:nvSpPr>
        <p:spPr>
          <a:xfrm>
            <a:off x="4648200" y="3571875"/>
            <a:ext cx="304800" cy="178594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8" name="17 Elipse"/>
          <p:cNvSpPr/>
          <p:nvPr/>
        </p:nvSpPr>
        <p:spPr>
          <a:xfrm>
            <a:off x="3676650" y="4000499"/>
            <a:ext cx="304800" cy="178594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9544455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3796BF"/>
        </a:solidFill>
        <a:effectLst/>
      </p:bgPr>
    </p:bg>
    <p:spTree>
      <p:nvGrpSpPr>
        <p:cNvPr id="1" name="Shape 3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7" name="Google Shape;347;p32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19</a:t>
            </a:fld>
            <a:endParaRPr/>
          </a:p>
        </p:txBody>
      </p:sp>
      <p:sp>
        <p:nvSpPr>
          <p:cNvPr id="6" name="Google Shape;230;p19"/>
          <p:cNvSpPr txBox="1">
            <a:spLocks/>
          </p:cNvSpPr>
          <p:nvPr/>
        </p:nvSpPr>
        <p:spPr>
          <a:xfrm>
            <a:off x="1524000" y="0"/>
            <a:ext cx="7650238" cy="78083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>
            <a:pPr algn="ctr"/>
            <a:r>
              <a:rPr lang="es-ES" altLang="es-ES" sz="2000" dirty="0" smtClean="0">
                <a:solidFill>
                  <a:schemeClr val="tx1"/>
                </a:solidFill>
                <a:latin typeface="Britannic Bold" panose="020B0903060703020204" pitchFamily="34" charset="0"/>
              </a:rPr>
              <a:t>EJE 1: Desarrollo Social para el Progreso</a:t>
            </a:r>
            <a:br>
              <a:rPr lang="es-ES" altLang="es-ES" sz="2000" dirty="0" smtClean="0">
                <a:solidFill>
                  <a:schemeClr val="tx1"/>
                </a:solidFill>
                <a:latin typeface="Britannic Bold" panose="020B0903060703020204" pitchFamily="34" charset="0"/>
              </a:rPr>
            </a:br>
            <a:r>
              <a:rPr lang="es-ES" altLang="es-ES" sz="2000" dirty="0" smtClean="0">
                <a:solidFill>
                  <a:schemeClr val="tx1"/>
                </a:solidFill>
                <a:latin typeface="Britannic Bold" panose="020B0903060703020204" pitchFamily="34" charset="0"/>
              </a:rPr>
              <a:t>Programa</a:t>
            </a:r>
            <a:r>
              <a:rPr lang="es-ES" altLang="es-ES" sz="2000" dirty="0">
                <a:solidFill>
                  <a:schemeClr val="tx1"/>
                </a:solidFill>
                <a:latin typeface="Britannic Bold" panose="020B0903060703020204" pitchFamily="34" charset="0"/>
              </a:rPr>
              <a:t>: Unidos por el deporte y la recreación en La Vega</a:t>
            </a:r>
            <a:endParaRPr lang="es-ES" sz="2000" dirty="0">
              <a:solidFill>
                <a:schemeClr val="tx1"/>
              </a:solidFill>
            </a:endParaRPr>
          </a:p>
        </p:txBody>
      </p:sp>
      <p:graphicFrame>
        <p:nvGraphicFramePr>
          <p:cNvPr id="3" name="Diagrama 2"/>
          <p:cNvGraphicFramePr/>
          <p:nvPr>
            <p:extLst>
              <p:ext uri="{D42A27DB-BD31-4B8C-83A1-F6EECF244321}">
                <p14:modId xmlns:p14="http://schemas.microsoft.com/office/powerpoint/2010/main" val="2146518116"/>
              </p:ext>
            </p:extLst>
          </p:nvPr>
        </p:nvGraphicFramePr>
        <p:xfrm>
          <a:off x="1524000" y="539750"/>
          <a:ext cx="6096000" cy="40640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número de diapositiva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20</a:t>
            </a:fld>
            <a:endParaRPr lang="es-ES"/>
          </a:p>
        </p:txBody>
      </p:sp>
      <p:sp>
        <p:nvSpPr>
          <p:cNvPr id="3" name="CuadroTexto 2"/>
          <p:cNvSpPr txBox="1"/>
          <p:nvPr/>
        </p:nvSpPr>
        <p:spPr>
          <a:xfrm>
            <a:off x="2127491" y="7589"/>
            <a:ext cx="496241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2800" b="1" dirty="0" smtClean="0">
                <a:solidFill>
                  <a:schemeClr val="bg1"/>
                </a:solidFill>
              </a:rPr>
              <a:t>REGISTRO FOTOGRÁFICO</a:t>
            </a:r>
            <a:endParaRPr lang="es-ES" sz="2800" b="1" dirty="0">
              <a:solidFill>
                <a:schemeClr val="bg1"/>
              </a:solidFill>
            </a:endParaRPr>
          </a:p>
        </p:txBody>
      </p:sp>
      <p:pic>
        <p:nvPicPr>
          <p:cNvPr id="4" name="3 Imagen" descr="C:\Users\SPI\Downloads\IMG_20181210_160731.jpg"/>
          <p:cNvPicPr/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721" t="27540"/>
          <a:stretch/>
        </p:blipFill>
        <p:spPr bwMode="auto">
          <a:xfrm>
            <a:off x="4550592" y="604951"/>
            <a:ext cx="3124201" cy="1981734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5" name="4 Imagen" descr="C:\Users\SPI\Downloads\dfcb9d36-fc70-4eb6-a0a4-1db665c8c58b.jpg"/>
          <p:cNvPicPr/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312" b="31094"/>
          <a:stretch/>
        </p:blipFill>
        <p:spPr bwMode="auto">
          <a:xfrm>
            <a:off x="906163" y="604951"/>
            <a:ext cx="3039762" cy="1981732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6" name="5 Imagen" descr="C:\Users\SPI\Downloads\IMG-20190109-WA0013.jpg"/>
          <p:cNvPicPr/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1476" b="18543"/>
          <a:stretch/>
        </p:blipFill>
        <p:spPr bwMode="auto">
          <a:xfrm>
            <a:off x="906163" y="2968600"/>
            <a:ext cx="3141591" cy="1834059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7" name="6 Imagen" descr="C:\Users\SPI\Downloads\IMG-20190109-WA0008.jpg"/>
          <p:cNvPicPr/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5505" t="11854" b="23174"/>
          <a:stretch/>
        </p:blipFill>
        <p:spPr bwMode="auto">
          <a:xfrm>
            <a:off x="4550593" y="2947778"/>
            <a:ext cx="3190119" cy="1854881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8" name="7 CuadroTexto"/>
          <p:cNvSpPr txBox="1"/>
          <p:nvPr/>
        </p:nvSpPr>
        <p:spPr>
          <a:xfrm>
            <a:off x="906163" y="2660823"/>
            <a:ext cx="3039762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PARQUE INFANTIL EL VINO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9" name="8 CuadroTexto"/>
          <p:cNvSpPr txBox="1"/>
          <p:nvPr/>
        </p:nvSpPr>
        <p:spPr>
          <a:xfrm>
            <a:off x="4550593" y="2660823"/>
            <a:ext cx="3124201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PARQUE BIOSALUSABLE EL VINO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10" name="9 CuadroTexto"/>
          <p:cNvSpPr txBox="1"/>
          <p:nvPr/>
        </p:nvSpPr>
        <p:spPr>
          <a:xfrm>
            <a:off x="906163" y="4802659"/>
            <a:ext cx="3141591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O" b="1" dirty="0" smtClean="0">
                <a:latin typeface="Cambria" pitchFamily="18" charset="0"/>
              </a:rPr>
              <a:t>POLIDEPORTIVO TIERRAS VIEJAS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11" name="10 CuadroTexto"/>
          <p:cNvSpPr txBox="1"/>
          <p:nvPr/>
        </p:nvSpPr>
        <p:spPr>
          <a:xfrm>
            <a:off x="4550593" y="4802659"/>
            <a:ext cx="3190119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POLIDEPORTIVO LA FLORIDA</a:t>
            </a:r>
            <a:endParaRPr lang="es-CO" b="1" dirty="0"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512094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0" name="Google Shape;370;p35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21</a:t>
            </a:fld>
            <a:endParaRPr/>
          </a:p>
        </p:txBody>
      </p:sp>
      <p:sp>
        <p:nvSpPr>
          <p:cNvPr id="5" name="Google Shape;230;p19"/>
          <p:cNvSpPr txBox="1">
            <a:spLocks/>
          </p:cNvSpPr>
          <p:nvPr/>
        </p:nvSpPr>
        <p:spPr>
          <a:xfrm>
            <a:off x="1524000" y="0"/>
            <a:ext cx="7650238" cy="78083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>
            <a:pPr algn="ctr"/>
            <a:r>
              <a:rPr lang="es-ES" altLang="es-ES" sz="2000" dirty="0" smtClean="0">
                <a:latin typeface="Britannic Bold" panose="020B0903060703020204" pitchFamily="34" charset="0"/>
              </a:rPr>
              <a:t>EJE 1: Desarrollo Social para el Progreso</a:t>
            </a:r>
            <a:br>
              <a:rPr lang="es-ES" altLang="es-ES" sz="2000" dirty="0" smtClean="0">
                <a:latin typeface="Britannic Bold" panose="020B0903060703020204" pitchFamily="34" charset="0"/>
              </a:rPr>
            </a:br>
            <a:r>
              <a:rPr lang="es-ES" altLang="es-ES" sz="2000" dirty="0" smtClean="0">
                <a:latin typeface="Britannic Bold" panose="020B0903060703020204" pitchFamily="34" charset="0"/>
              </a:rPr>
              <a:t>Programa</a:t>
            </a:r>
            <a:r>
              <a:rPr lang="es-ES" altLang="es-ES" sz="2000" dirty="0">
                <a:latin typeface="Britannic Bold" panose="020B0903060703020204" pitchFamily="34" charset="0"/>
              </a:rPr>
              <a:t>: Unidos por </a:t>
            </a:r>
            <a:r>
              <a:rPr lang="es-ES" altLang="es-ES" sz="2000" dirty="0" smtClean="0">
                <a:latin typeface="Britannic Bold" panose="020B0903060703020204" pitchFamily="34" charset="0"/>
              </a:rPr>
              <a:t>la Infancia de </a:t>
            </a:r>
            <a:r>
              <a:rPr lang="es-ES" altLang="es-ES" sz="2000" dirty="0">
                <a:latin typeface="Britannic Bold" panose="020B0903060703020204" pitchFamily="34" charset="0"/>
              </a:rPr>
              <a:t>La Vega</a:t>
            </a:r>
            <a:endParaRPr lang="es-ES" sz="2000" dirty="0"/>
          </a:p>
        </p:txBody>
      </p:sp>
      <p:graphicFrame>
        <p:nvGraphicFramePr>
          <p:cNvPr id="2" name="Diagrama 1"/>
          <p:cNvGraphicFramePr/>
          <p:nvPr>
            <p:extLst>
              <p:ext uri="{D42A27DB-BD31-4B8C-83A1-F6EECF244321}">
                <p14:modId xmlns:p14="http://schemas.microsoft.com/office/powerpoint/2010/main" val="1177109914"/>
              </p:ext>
            </p:extLst>
          </p:nvPr>
        </p:nvGraphicFramePr>
        <p:xfrm>
          <a:off x="1631092" y="936428"/>
          <a:ext cx="6096000" cy="372017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número de diapositiva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22</a:t>
            </a:fld>
            <a:endParaRPr lang="es-ES"/>
          </a:p>
        </p:txBody>
      </p:sp>
      <p:sp>
        <p:nvSpPr>
          <p:cNvPr id="3" name="CuadroTexto 2"/>
          <p:cNvSpPr txBox="1"/>
          <p:nvPr/>
        </p:nvSpPr>
        <p:spPr>
          <a:xfrm>
            <a:off x="2712378" y="287676"/>
            <a:ext cx="496241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2800" b="1" dirty="0" smtClean="0">
                <a:solidFill>
                  <a:srgbClr val="002060"/>
                </a:solidFill>
              </a:rPr>
              <a:t>REGISTRO FOTOGRÁFICO</a:t>
            </a:r>
            <a:endParaRPr lang="es-ES" sz="2800" b="1" dirty="0">
              <a:solidFill>
                <a:srgbClr val="002060"/>
              </a:solidFill>
            </a:endParaRPr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1498"/>
          <a:stretch/>
        </p:blipFill>
        <p:spPr bwMode="auto">
          <a:xfrm>
            <a:off x="947351" y="1132171"/>
            <a:ext cx="2660823" cy="199820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18404" y="1132171"/>
            <a:ext cx="2942570" cy="200667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3 CuadroTexto"/>
          <p:cNvSpPr txBox="1"/>
          <p:nvPr/>
        </p:nvSpPr>
        <p:spPr>
          <a:xfrm>
            <a:off x="947351" y="3130377"/>
            <a:ext cx="266082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TALLER PREVENCIÓN DE VIOLENCIA A MENORES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5" name="4 CuadroTexto"/>
          <p:cNvSpPr txBox="1"/>
          <p:nvPr/>
        </p:nvSpPr>
        <p:spPr>
          <a:xfrm>
            <a:off x="4018404" y="3138847"/>
            <a:ext cx="294257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TALLER A MADRES PREVENCIÓN ABUSO SEXUAL</a:t>
            </a:r>
            <a:endParaRPr lang="es-CO" b="1" dirty="0"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45659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número de diapositiva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23</a:t>
            </a:fld>
            <a:endParaRPr lang="es-ES"/>
          </a:p>
        </p:txBody>
      </p:sp>
      <p:sp>
        <p:nvSpPr>
          <p:cNvPr id="3" name="CuadroTexto 2"/>
          <p:cNvSpPr txBox="1"/>
          <p:nvPr/>
        </p:nvSpPr>
        <p:spPr>
          <a:xfrm>
            <a:off x="1489753" y="150183"/>
            <a:ext cx="628778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1800" b="1" dirty="0" smtClean="0">
                <a:solidFill>
                  <a:schemeClr val="tx1"/>
                </a:solidFill>
              </a:rPr>
              <a:t>ATENCIÓN A LA POBLACIÓN INFANTIL CON DISCAPACIDAD</a:t>
            </a:r>
            <a:endParaRPr lang="es-ES" sz="1800" b="1" dirty="0">
              <a:solidFill>
                <a:schemeClr val="tx1"/>
              </a:solidFill>
            </a:endParaRPr>
          </a:p>
        </p:txBody>
      </p:sp>
      <p:graphicFrame>
        <p:nvGraphicFramePr>
          <p:cNvPr id="4" name="Diagrama 3"/>
          <p:cNvGraphicFramePr/>
          <p:nvPr>
            <p:extLst>
              <p:ext uri="{D42A27DB-BD31-4B8C-83A1-F6EECF244321}">
                <p14:modId xmlns:p14="http://schemas.microsoft.com/office/powerpoint/2010/main" val="1988162498"/>
              </p:ext>
            </p:extLst>
          </p:nvPr>
        </p:nvGraphicFramePr>
        <p:xfrm>
          <a:off x="859364" y="976045"/>
          <a:ext cx="6651045" cy="378385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5" name="CuadroTexto 4"/>
          <p:cNvSpPr txBox="1"/>
          <p:nvPr/>
        </p:nvSpPr>
        <p:spPr>
          <a:xfrm>
            <a:off x="3647326" y="2476072"/>
            <a:ext cx="1315092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dirty="0" smtClean="0"/>
              <a:t>Población beneficiada:</a:t>
            </a:r>
          </a:p>
          <a:p>
            <a:pPr algn="ctr"/>
            <a:r>
              <a:rPr lang="es-ES" dirty="0" smtClean="0"/>
              <a:t>37 </a:t>
            </a:r>
            <a:r>
              <a:rPr lang="es-ES" dirty="0" err="1" smtClean="0"/>
              <a:t>niñ@s</a:t>
            </a:r>
            <a:endParaRPr lang="es-ES" dirty="0"/>
          </a:p>
        </p:txBody>
      </p:sp>
    </p:spTree>
    <p:extLst>
      <p:ext uri="{BB962C8B-B14F-4D97-AF65-F5344CB8AC3E}">
        <p14:creationId xmlns:p14="http://schemas.microsoft.com/office/powerpoint/2010/main" val="4497581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número de diapositiva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24</a:t>
            </a:fld>
            <a:endParaRPr lang="es-ES"/>
          </a:p>
        </p:txBody>
      </p:sp>
      <p:sp>
        <p:nvSpPr>
          <p:cNvPr id="3" name="CuadroTexto 2"/>
          <p:cNvSpPr txBox="1"/>
          <p:nvPr/>
        </p:nvSpPr>
        <p:spPr>
          <a:xfrm>
            <a:off x="2087157" y="70195"/>
            <a:ext cx="496241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2800" b="1" dirty="0" smtClean="0">
                <a:solidFill>
                  <a:srgbClr val="002060"/>
                </a:solidFill>
              </a:rPr>
              <a:t>REGISTRO FOTOGRÁFICO</a:t>
            </a:r>
            <a:endParaRPr lang="es-ES" sz="2800" b="1" dirty="0">
              <a:solidFill>
                <a:srgbClr val="002060"/>
              </a:solidFill>
            </a:endParaRPr>
          </a:p>
        </p:txBody>
      </p:sp>
      <p:pic>
        <p:nvPicPr>
          <p:cNvPr id="4" name="Picture 2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163" t="6025" r="4260" b="6001"/>
          <a:stretch/>
        </p:blipFill>
        <p:spPr bwMode="auto">
          <a:xfrm>
            <a:off x="856998" y="679091"/>
            <a:ext cx="2718223" cy="1966595"/>
          </a:xfrm>
          <a:prstGeom prst="rect">
            <a:avLst/>
          </a:prstGeom>
          <a:noFill/>
          <a:ln>
            <a:noFill/>
          </a:ln>
          <a:effectLst/>
          <a:extLst/>
        </p:spPr>
      </p:pic>
      <p:pic>
        <p:nvPicPr>
          <p:cNvPr id="5" name="Picture 2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70637" y="679090"/>
            <a:ext cx="2858530" cy="1966595"/>
          </a:xfrm>
          <a:prstGeom prst="rect">
            <a:avLst/>
          </a:prstGeom>
          <a:noFill/>
          <a:ln>
            <a:noFill/>
          </a:ln>
          <a:effectLst/>
          <a:extLst/>
        </p:spPr>
      </p:pic>
      <p:sp>
        <p:nvSpPr>
          <p:cNvPr id="6" name="5 CuadroTexto"/>
          <p:cNvSpPr txBox="1"/>
          <p:nvPr/>
        </p:nvSpPr>
        <p:spPr>
          <a:xfrm>
            <a:off x="856997" y="2638787"/>
            <a:ext cx="2718223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sz="1200" b="1" dirty="0" smtClean="0">
                <a:latin typeface="Cambria" pitchFamily="18" charset="0"/>
              </a:rPr>
              <a:t>Apoyo IED para Inclusión Educativa</a:t>
            </a:r>
            <a:endParaRPr lang="es-CO" sz="1200" b="1" dirty="0">
              <a:latin typeface="Cambria" pitchFamily="18" charset="0"/>
            </a:endParaRPr>
          </a:p>
        </p:txBody>
      </p:sp>
      <p:sp>
        <p:nvSpPr>
          <p:cNvPr id="7" name="6 CuadroTexto"/>
          <p:cNvSpPr txBox="1"/>
          <p:nvPr/>
        </p:nvSpPr>
        <p:spPr>
          <a:xfrm>
            <a:off x="3970637" y="2649655"/>
            <a:ext cx="2578444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sz="1200" b="1" dirty="0" smtClean="0">
                <a:latin typeface="Cambria" pitchFamily="18" charset="0"/>
              </a:rPr>
              <a:t>Celebración Día Blanco</a:t>
            </a:r>
            <a:endParaRPr lang="es-CO" sz="1200" b="1" dirty="0">
              <a:latin typeface="Cambria" pitchFamily="18" charset="0"/>
            </a:endParaRPr>
          </a:p>
        </p:txBody>
      </p:sp>
      <p:pic>
        <p:nvPicPr>
          <p:cNvPr id="8" name="Picture 6" descr="IMG_20181102_104558841"/>
          <p:cNvPicPr/>
          <p:nvPr/>
        </p:nvPicPr>
        <p:blipFill>
          <a:blip r:embed="rId4" cstate="print">
            <a:lum bright="12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3853" y="2915786"/>
            <a:ext cx="2811368" cy="1713879"/>
          </a:xfrm>
          <a:prstGeom prst="rect">
            <a:avLst/>
          </a:prstGeom>
          <a:noFill/>
          <a:ln w="38100" algn="ctr">
            <a:solidFill>
              <a:schemeClr val="bg1"/>
            </a:solidFill>
            <a:miter lim="800000"/>
            <a:headEnd/>
            <a:tailEnd/>
          </a:ln>
          <a:effectLst/>
          <a:extLst/>
        </p:spPr>
      </p:pic>
      <p:sp>
        <p:nvSpPr>
          <p:cNvPr id="9" name="8 CuadroTexto"/>
          <p:cNvSpPr txBox="1"/>
          <p:nvPr/>
        </p:nvSpPr>
        <p:spPr>
          <a:xfrm>
            <a:off x="763853" y="4629665"/>
            <a:ext cx="3017315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sz="1200" b="1" dirty="0" smtClean="0">
                <a:latin typeface="Cambria" pitchFamily="18" charset="0"/>
              </a:rPr>
              <a:t>Atención Terapéutica Centro Sensorial Población con Discapacidad</a:t>
            </a:r>
            <a:endParaRPr lang="es-CO" sz="1200" b="1" dirty="0">
              <a:latin typeface="Cambria" pitchFamily="18" charset="0"/>
            </a:endParaRP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70636" y="2915786"/>
            <a:ext cx="2858531" cy="171387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1" name="10 CuadroTexto"/>
          <p:cNvSpPr txBox="1"/>
          <p:nvPr/>
        </p:nvSpPr>
        <p:spPr>
          <a:xfrm>
            <a:off x="3970636" y="4629665"/>
            <a:ext cx="285853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sz="1200" b="1" dirty="0" smtClean="0">
                <a:latin typeface="Cambria" pitchFamily="18" charset="0"/>
              </a:rPr>
              <a:t>Atención Población con Problemas de Aprendizaje</a:t>
            </a:r>
            <a:endParaRPr lang="es-CO" sz="1200" b="1" dirty="0"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204900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4" name="Google Shape;324;p29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25</a:t>
            </a:fld>
            <a:endParaRPr/>
          </a:p>
        </p:txBody>
      </p:sp>
      <p:sp>
        <p:nvSpPr>
          <p:cNvPr id="10" name="Google Shape;230;p19"/>
          <p:cNvSpPr txBox="1">
            <a:spLocks/>
          </p:cNvSpPr>
          <p:nvPr/>
        </p:nvSpPr>
        <p:spPr>
          <a:xfrm>
            <a:off x="1934966" y="663152"/>
            <a:ext cx="7650238" cy="78083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>
            <a:pPr algn="ctr"/>
            <a:r>
              <a:rPr lang="es-ES" altLang="es-ES" sz="2000" dirty="0" smtClean="0">
                <a:latin typeface="Britannic Bold" panose="020B0903060703020204" pitchFamily="34" charset="0"/>
              </a:rPr>
              <a:t>EJE 1: Desarrollo Social .</a:t>
            </a:r>
            <a:endParaRPr lang="es-ES" sz="2000" dirty="0"/>
          </a:p>
        </p:txBody>
      </p:sp>
      <p:sp>
        <p:nvSpPr>
          <p:cNvPr id="5" name="Rectangle 2"/>
          <p:cNvSpPr txBox="1">
            <a:spLocks noChangeArrowheads="1"/>
          </p:cNvSpPr>
          <p:nvPr/>
        </p:nvSpPr>
        <p:spPr>
          <a:xfrm>
            <a:off x="467474" y="217251"/>
            <a:ext cx="8229600" cy="891801"/>
          </a:xfrm>
          <a:prstGeom prst="rect">
            <a:avLst/>
          </a:prstGeom>
        </p:spPr>
        <p:txBody>
          <a:bodyPr/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algn="ctr"/>
            <a:r>
              <a:rPr lang="es-ES" altLang="es-ES" sz="3200" b="1" dirty="0" smtClean="0">
                <a:solidFill>
                  <a:srgbClr val="FFFF00"/>
                </a:solidFill>
                <a:latin typeface="Cambria" pitchFamily="18" charset="0"/>
              </a:rPr>
              <a:t>INVERSIÓN INFANCIA</a:t>
            </a:r>
          </a:p>
        </p:txBody>
      </p:sp>
      <p:graphicFrame>
        <p:nvGraphicFramePr>
          <p:cNvPr id="6" name="Tabla 5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212566351"/>
              </p:ext>
            </p:extLst>
          </p:nvPr>
        </p:nvGraphicFramePr>
        <p:xfrm>
          <a:off x="922269" y="1053570"/>
          <a:ext cx="6864424" cy="3445288"/>
        </p:xfrm>
        <a:graphic>
          <a:graphicData uri="http://schemas.openxmlformats.org/drawingml/2006/table">
            <a:tbl>
              <a:tblPr firstRow="1" bandRow="1">
                <a:tableStyleId>{93296810-A885-4BE3-A3E7-6D5BEEA58F35}</a:tableStyleId>
              </a:tblPr>
              <a:tblGrid>
                <a:gridCol w="3480048"/>
                <a:gridCol w="3384376"/>
              </a:tblGrid>
              <a:tr h="430661">
                <a:tc>
                  <a:txBody>
                    <a:bodyPr/>
                    <a:lstStyle/>
                    <a:p>
                      <a:r>
                        <a:rPr lang="es-ES" sz="1600" b="1" dirty="0" smtClean="0">
                          <a:latin typeface="Cambria" pitchFamily="18" charset="0"/>
                        </a:rPr>
                        <a:t>PROGRAMA</a:t>
                      </a:r>
                      <a:endParaRPr lang="es-ES" sz="1600" b="1" dirty="0">
                        <a:latin typeface="Cambria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600" b="1" dirty="0" smtClean="0">
                          <a:latin typeface="Cambria" pitchFamily="18" charset="0"/>
                        </a:rPr>
                        <a:t>Total</a:t>
                      </a:r>
                      <a:r>
                        <a:rPr lang="es-ES" sz="1600" b="1" baseline="0" dirty="0" smtClean="0">
                          <a:latin typeface="Cambria" pitchFamily="18" charset="0"/>
                        </a:rPr>
                        <a:t> 2016-2019</a:t>
                      </a:r>
                      <a:endParaRPr lang="es-ES" sz="1600" b="1" dirty="0">
                        <a:latin typeface="Cambria" pitchFamily="18" charset="0"/>
                      </a:endParaRPr>
                    </a:p>
                  </a:txBody>
                  <a:tcPr/>
                </a:tc>
              </a:tr>
              <a:tr h="430661">
                <a:tc>
                  <a:txBody>
                    <a:bodyPr/>
                    <a:lstStyle/>
                    <a:p>
                      <a:r>
                        <a:rPr lang="es-ES" sz="1600" b="1" dirty="0" smtClean="0">
                          <a:latin typeface="Cambria" pitchFamily="18" charset="0"/>
                        </a:rPr>
                        <a:t>Cultura</a:t>
                      </a:r>
                      <a:endParaRPr lang="es-ES" sz="1600" b="1" dirty="0">
                        <a:latin typeface="Cambria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600" b="1" dirty="0" smtClean="0">
                          <a:latin typeface="Cambria" pitchFamily="18" charset="0"/>
                        </a:rPr>
                        <a:t>$367.472.629</a:t>
                      </a:r>
                      <a:endParaRPr lang="es-ES" sz="1600" b="1" dirty="0">
                        <a:latin typeface="Cambria" pitchFamily="18" charset="0"/>
                      </a:endParaRPr>
                    </a:p>
                  </a:txBody>
                  <a:tcPr/>
                </a:tc>
              </a:tr>
              <a:tr h="430661">
                <a:tc>
                  <a:txBody>
                    <a:bodyPr/>
                    <a:lstStyle/>
                    <a:p>
                      <a:r>
                        <a:rPr lang="es-ES" sz="1600" b="1" dirty="0" smtClean="0">
                          <a:latin typeface="Cambria" pitchFamily="18" charset="0"/>
                        </a:rPr>
                        <a:t>Deporte</a:t>
                      </a:r>
                      <a:endParaRPr lang="es-ES" sz="1600" b="1" dirty="0">
                        <a:latin typeface="Cambria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600" b="1" dirty="0" smtClean="0">
                          <a:latin typeface="Cambria" pitchFamily="18" charset="0"/>
                        </a:rPr>
                        <a:t>$367.886.002</a:t>
                      </a:r>
                      <a:endParaRPr lang="es-ES" sz="1600" b="1" dirty="0">
                        <a:latin typeface="Cambria" pitchFamily="18" charset="0"/>
                      </a:endParaRPr>
                    </a:p>
                  </a:txBody>
                  <a:tcPr/>
                </a:tc>
              </a:tr>
              <a:tr h="430661">
                <a:tc>
                  <a:txBody>
                    <a:bodyPr/>
                    <a:lstStyle/>
                    <a:p>
                      <a:r>
                        <a:rPr lang="es-ES" sz="1600" b="1" dirty="0" smtClean="0">
                          <a:latin typeface="Cambria" pitchFamily="18" charset="0"/>
                        </a:rPr>
                        <a:t>Educación</a:t>
                      </a:r>
                      <a:endParaRPr lang="es-ES" sz="1600" b="1" dirty="0">
                        <a:latin typeface="Cambria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600" b="1" dirty="0" smtClean="0">
                          <a:latin typeface="Cambria" pitchFamily="18" charset="0"/>
                        </a:rPr>
                        <a:t>$845.014.952</a:t>
                      </a:r>
                      <a:endParaRPr lang="es-ES" sz="1600" b="1" dirty="0">
                        <a:latin typeface="Cambria" pitchFamily="18" charset="0"/>
                      </a:endParaRPr>
                    </a:p>
                  </a:txBody>
                  <a:tcPr/>
                </a:tc>
              </a:tr>
              <a:tr h="430661">
                <a:tc>
                  <a:txBody>
                    <a:bodyPr/>
                    <a:lstStyle/>
                    <a:p>
                      <a:r>
                        <a:rPr lang="es-ES" sz="1600" b="1" dirty="0" smtClean="0">
                          <a:latin typeface="Cambria" pitchFamily="18" charset="0"/>
                        </a:rPr>
                        <a:t>Salud Régimen</a:t>
                      </a:r>
                      <a:r>
                        <a:rPr lang="es-ES" sz="1600" b="1" baseline="0" dirty="0" smtClean="0">
                          <a:latin typeface="Cambria" pitchFamily="18" charset="0"/>
                        </a:rPr>
                        <a:t> Subsidiado</a:t>
                      </a:r>
                      <a:endParaRPr lang="es-ES" sz="1600" b="1" dirty="0">
                        <a:latin typeface="Cambria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600" b="1" dirty="0" smtClean="0">
                          <a:latin typeface="Cambria" pitchFamily="18" charset="0"/>
                        </a:rPr>
                        <a:t>$227.070.861</a:t>
                      </a:r>
                      <a:endParaRPr lang="es-ES" sz="1600" b="1" dirty="0">
                        <a:latin typeface="Cambria" pitchFamily="18" charset="0"/>
                      </a:endParaRPr>
                    </a:p>
                  </a:txBody>
                  <a:tcPr/>
                </a:tc>
              </a:tr>
              <a:tr h="430661">
                <a:tc>
                  <a:txBody>
                    <a:bodyPr/>
                    <a:lstStyle/>
                    <a:p>
                      <a:r>
                        <a:rPr lang="es-ES" sz="1600" b="1" dirty="0" smtClean="0">
                          <a:latin typeface="Cambria" pitchFamily="18" charset="0"/>
                        </a:rPr>
                        <a:t>Atención</a:t>
                      </a:r>
                      <a:r>
                        <a:rPr lang="es-ES" sz="1600" b="1" baseline="0" dirty="0" smtClean="0">
                          <a:latin typeface="Cambria" pitchFamily="18" charset="0"/>
                        </a:rPr>
                        <a:t> grupos vulnerables</a:t>
                      </a:r>
                      <a:endParaRPr lang="es-ES" sz="1600" b="1" dirty="0">
                        <a:latin typeface="Cambria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600" b="1" dirty="0" smtClean="0">
                          <a:latin typeface="Cambria" pitchFamily="18" charset="0"/>
                        </a:rPr>
                        <a:t>$131.347.480</a:t>
                      </a:r>
                      <a:endParaRPr lang="es-ES" sz="1600" b="1" dirty="0">
                        <a:latin typeface="Cambria" pitchFamily="18" charset="0"/>
                      </a:endParaRPr>
                    </a:p>
                  </a:txBody>
                  <a:tcPr/>
                </a:tc>
              </a:tr>
              <a:tr h="430661">
                <a:tc>
                  <a:txBody>
                    <a:bodyPr/>
                    <a:lstStyle/>
                    <a:p>
                      <a:r>
                        <a:rPr lang="es-ES" sz="1600" b="1" dirty="0" smtClean="0">
                          <a:latin typeface="Cambria" pitchFamily="18" charset="0"/>
                        </a:rPr>
                        <a:t>Infraestructura</a:t>
                      </a:r>
                      <a:endParaRPr lang="es-ES" sz="1600" b="1" dirty="0">
                        <a:latin typeface="Cambria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600" b="1" dirty="0" smtClean="0">
                          <a:latin typeface="Cambria" pitchFamily="18" charset="0"/>
                        </a:rPr>
                        <a:t>$726.578.827</a:t>
                      </a:r>
                      <a:endParaRPr lang="es-ES" sz="1600" b="1" dirty="0">
                        <a:latin typeface="Cambria" pitchFamily="18" charset="0"/>
                      </a:endParaRPr>
                    </a:p>
                  </a:txBody>
                  <a:tcPr/>
                </a:tc>
              </a:tr>
              <a:tr h="430661">
                <a:tc>
                  <a:txBody>
                    <a:bodyPr/>
                    <a:lstStyle/>
                    <a:p>
                      <a:r>
                        <a:rPr lang="es-ES" sz="1600" b="1" dirty="0" smtClean="0">
                          <a:latin typeface="Cambria" pitchFamily="18" charset="0"/>
                        </a:rPr>
                        <a:t>TOTAL</a:t>
                      </a:r>
                      <a:endParaRPr lang="es-ES" sz="1600" b="1" dirty="0">
                        <a:latin typeface="Cambria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600" b="1" dirty="0" smtClean="0">
                          <a:latin typeface="Cambria" pitchFamily="18" charset="0"/>
                        </a:rPr>
                        <a:t>$2.665.370.751</a:t>
                      </a:r>
                      <a:endParaRPr lang="es-ES" sz="1600" b="1" dirty="0">
                        <a:latin typeface="Cambria" pitchFamily="18" charset="0"/>
                      </a:endParaRPr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4078002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número de diapositiva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26</a:t>
            </a:fld>
            <a:endParaRPr lang="es-ES"/>
          </a:p>
        </p:txBody>
      </p:sp>
      <p:sp>
        <p:nvSpPr>
          <p:cNvPr id="4" name="CuadroTexto 3"/>
          <p:cNvSpPr txBox="1"/>
          <p:nvPr/>
        </p:nvSpPr>
        <p:spPr>
          <a:xfrm>
            <a:off x="2541834" y="297951"/>
            <a:ext cx="4208288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altLang="es-ES" sz="2400" b="1" dirty="0">
                <a:solidFill>
                  <a:srgbClr val="FFFF00"/>
                </a:solidFill>
                <a:latin typeface="Cambria" pitchFamily="18" charset="0"/>
              </a:rPr>
              <a:t>INVERSIÓN INFANCIA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356" t="7758" r="2426" b="9850"/>
          <a:stretch/>
        </p:blipFill>
        <p:spPr bwMode="auto">
          <a:xfrm>
            <a:off x="1927654" y="1087395"/>
            <a:ext cx="5148649" cy="33610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0778735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número de diapositiva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27</a:t>
            </a:fld>
            <a:endParaRPr lang="es-ES"/>
          </a:p>
        </p:txBody>
      </p:sp>
      <p:sp>
        <p:nvSpPr>
          <p:cNvPr id="6" name="5 CuadroTexto"/>
          <p:cNvSpPr txBox="1"/>
          <p:nvPr/>
        </p:nvSpPr>
        <p:spPr>
          <a:xfrm>
            <a:off x="1705232" y="339752"/>
            <a:ext cx="531340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sz="2800" b="1" dirty="0" smtClean="0">
                <a:solidFill>
                  <a:srgbClr val="FFFF00"/>
                </a:solidFill>
                <a:latin typeface="Cambria" pitchFamily="18" charset="0"/>
              </a:rPr>
              <a:t>INDICADORES INFANCIA</a:t>
            </a:r>
            <a:endParaRPr lang="es-CO" sz="2800" b="1" dirty="0">
              <a:solidFill>
                <a:srgbClr val="FFFF00"/>
              </a:solidFill>
              <a:latin typeface="Cambria" pitchFamily="18" charset="0"/>
            </a:endParaRPr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2925" y="1265238"/>
            <a:ext cx="8058150" cy="26098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80818075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número de diapositiva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28</a:t>
            </a:fld>
            <a:endParaRPr lang="es-ES"/>
          </a:p>
        </p:txBody>
      </p:sp>
      <p:sp>
        <p:nvSpPr>
          <p:cNvPr id="6" name="5 CuadroTexto"/>
          <p:cNvSpPr txBox="1"/>
          <p:nvPr/>
        </p:nvSpPr>
        <p:spPr>
          <a:xfrm>
            <a:off x="1705231" y="80143"/>
            <a:ext cx="531340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sz="2800" b="1" dirty="0" smtClean="0">
                <a:solidFill>
                  <a:srgbClr val="FFFF00"/>
                </a:solidFill>
                <a:latin typeface="Cambria" pitchFamily="18" charset="0"/>
              </a:rPr>
              <a:t>INDICADORES INFANCIA</a:t>
            </a:r>
            <a:endParaRPr lang="es-CO" sz="2800" b="1" dirty="0">
              <a:solidFill>
                <a:srgbClr val="FFFF00"/>
              </a:solidFill>
              <a:latin typeface="Cambria" pitchFamily="18" charset="0"/>
            </a:endParaRPr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2925" y="862972"/>
            <a:ext cx="8058150" cy="375845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7475872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número de diapositiva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29</a:t>
            </a:fld>
            <a:endParaRPr lang="es-ES"/>
          </a:p>
        </p:txBody>
      </p:sp>
      <p:sp>
        <p:nvSpPr>
          <p:cNvPr id="6" name="5 CuadroTexto"/>
          <p:cNvSpPr txBox="1"/>
          <p:nvPr/>
        </p:nvSpPr>
        <p:spPr>
          <a:xfrm>
            <a:off x="1705231" y="0"/>
            <a:ext cx="531340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sz="2800" b="1" dirty="0" smtClean="0">
                <a:solidFill>
                  <a:srgbClr val="FFFF00"/>
                </a:solidFill>
                <a:latin typeface="Cambria" pitchFamily="18" charset="0"/>
              </a:rPr>
              <a:t>INDICADORES INFANCIA</a:t>
            </a:r>
            <a:endParaRPr lang="es-CO" sz="2800" b="1" dirty="0">
              <a:solidFill>
                <a:srgbClr val="FFFF00"/>
              </a:solidFill>
              <a:latin typeface="Cambria" pitchFamily="18" charset="0"/>
            </a:endParaRPr>
          </a:p>
        </p:txBody>
      </p:sp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2925" y="523220"/>
            <a:ext cx="8058150" cy="408996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8143529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número de diapositiva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30</a:t>
            </a:fld>
            <a:endParaRPr lang="es-ES"/>
          </a:p>
        </p:txBody>
      </p:sp>
      <p:sp>
        <p:nvSpPr>
          <p:cNvPr id="6" name="5 CuadroTexto"/>
          <p:cNvSpPr txBox="1"/>
          <p:nvPr/>
        </p:nvSpPr>
        <p:spPr>
          <a:xfrm>
            <a:off x="1705231" y="296562"/>
            <a:ext cx="531340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sz="2800" b="1" dirty="0" smtClean="0">
                <a:solidFill>
                  <a:srgbClr val="FFFF00"/>
                </a:solidFill>
                <a:latin typeface="Cambria" pitchFamily="18" charset="0"/>
              </a:rPr>
              <a:t>INDICADORES INFANCIA</a:t>
            </a:r>
            <a:endParaRPr lang="es-CO" sz="2800" b="1" dirty="0">
              <a:solidFill>
                <a:srgbClr val="FFFF00"/>
              </a:solidFill>
              <a:latin typeface="Cambria" pitchFamily="18" charset="0"/>
            </a:endParaRPr>
          </a:p>
        </p:txBody>
      </p:sp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2925" y="1227138"/>
            <a:ext cx="8058150" cy="26860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0507962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4" name="Google Shape;324;p29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31</a:t>
            </a:fld>
            <a:endParaRPr/>
          </a:p>
        </p:txBody>
      </p:sp>
      <p:sp>
        <p:nvSpPr>
          <p:cNvPr id="10" name="Google Shape;230;p19"/>
          <p:cNvSpPr txBox="1">
            <a:spLocks/>
          </p:cNvSpPr>
          <p:nvPr/>
        </p:nvSpPr>
        <p:spPr>
          <a:xfrm>
            <a:off x="1524000" y="0"/>
            <a:ext cx="7650238" cy="78083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>
            <a:pPr algn="ctr"/>
            <a:r>
              <a:rPr lang="es-ES" altLang="es-ES" sz="2000" dirty="0" smtClean="0">
                <a:latin typeface="Britannic Bold" panose="020B0903060703020204" pitchFamily="34" charset="0"/>
              </a:rPr>
              <a:t>EJE 1: Desarrollo Social para el Progreso</a:t>
            </a:r>
            <a:br>
              <a:rPr lang="es-ES" altLang="es-ES" sz="2000" dirty="0" smtClean="0">
                <a:latin typeface="Britannic Bold" panose="020B0903060703020204" pitchFamily="34" charset="0"/>
              </a:rPr>
            </a:br>
            <a:r>
              <a:rPr lang="es-ES" altLang="es-ES" sz="2000" dirty="0" smtClean="0">
                <a:latin typeface="Britannic Bold" panose="020B0903060703020204" pitchFamily="34" charset="0"/>
              </a:rPr>
              <a:t>Programa: Unidos por la Cultura de La Vega</a:t>
            </a:r>
            <a:endParaRPr lang="es-ES" sz="2000" dirty="0"/>
          </a:p>
        </p:txBody>
      </p:sp>
      <p:sp>
        <p:nvSpPr>
          <p:cNvPr id="2" name="CuadroTexto 1"/>
          <p:cNvSpPr txBox="1"/>
          <p:nvPr/>
        </p:nvSpPr>
        <p:spPr>
          <a:xfrm>
            <a:off x="1351006" y="872655"/>
            <a:ext cx="196069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2000" b="1" dirty="0" smtClean="0">
                <a:latin typeface="Cambria" pitchFamily="18" charset="0"/>
              </a:rPr>
              <a:t>PROPUESTAS:</a:t>
            </a:r>
            <a:endParaRPr lang="es-ES" sz="2000" b="1" dirty="0">
              <a:latin typeface="Cambria" pitchFamily="18" charset="0"/>
            </a:endParaRPr>
          </a:p>
        </p:txBody>
      </p:sp>
      <p:sp>
        <p:nvSpPr>
          <p:cNvPr id="6" name="CuadroTexto 5"/>
          <p:cNvSpPr txBox="1"/>
          <p:nvPr/>
        </p:nvSpPr>
        <p:spPr>
          <a:xfrm>
            <a:off x="4944537" y="872655"/>
            <a:ext cx="199996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2000" b="1" dirty="0" smtClean="0"/>
              <a:t>PREGUNTAS:</a:t>
            </a:r>
            <a:endParaRPr lang="es-ES" sz="2000" b="1" dirty="0"/>
          </a:p>
        </p:txBody>
      </p:sp>
      <p:sp>
        <p:nvSpPr>
          <p:cNvPr id="7" name="Marcador de texto 3"/>
          <p:cNvSpPr txBox="1">
            <a:spLocks/>
          </p:cNvSpPr>
          <p:nvPr/>
        </p:nvSpPr>
        <p:spPr bwMode="auto">
          <a:xfrm>
            <a:off x="2627784" y="184299"/>
            <a:ext cx="4104456" cy="50405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0" indent="0" algn="l" rtl="0" eaLnBrk="0" fontAlgn="base" hangingPunct="0">
              <a:spcBef>
                <a:spcPct val="20000"/>
              </a:spcBef>
              <a:spcAft>
                <a:spcPct val="0"/>
              </a:spcAft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rtl="0" eaLnBrk="0" fontAlgn="base" hangingPunct="0">
              <a:spcBef>
                <a:spcPct val="20000"/>
              </a:spcBef>
              <a:spcAft>
                <a:spcPct val="0"/>
              </a:spcAft>
              <a:buNone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rtl="0" eaLnBrk="0" fontAlgn="base" hangingPunct="0">
              <a:spcBef>
                <a:spcPct val="20000"/>
              </a:spcBef>
              <a:spcAft>
                <a:spcPct val="0"/>
              </a:spcAft>
              <a:buNone/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rtl="0" eaLnBrk="0" fontAlgn="base" hangingPunct="0">
              <a:spcBef>
                <a:spcPct val="20000"/>
              </a:spcBef>
              <a:spcAft>
                <a:spcPct val="0"/>
              </a:spcAft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rtl="0" eaLnBrk="0" fontAlgn="base" hangingPunct="0">
              <a:spcBef>
                <a:spcPct val="20000"/>
              </a:spcBef>
              <a:spcAft>
                <a:spcPct val="0"/>
              </a:spcAft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 eaLnBrk="1" hangingPunct="1"/>
            <a:r>
              <a:rPr lang="es-ES" altLang="es-ES" sz="3200" b="1" dirty="0" smtClean="0">
                <a:solidFill>
                  <a:srgbClr val="FFFF00"/>
                </a:solidFill>
                <a:latin typeface="Cambria" pitchFamily="18" charset="0"/>
              </a:rPr>
              <a:t>INTERACTUANDO</a:t>
            </a:r>
          </a:p>
        </p:txBody>
      </p:sp>
    </p:spTree>
    <p:extLst>
      <p:ext uri="{BB962C8B-B14F-4D97-AF65-F5344CB8AC3E}">
        <p14:creationId xmlns:p14="http://schemas.microsoft.com/office/powerpoint/2010/main" val="42066655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3796BF"/>
        </a:solidFill>
        <a:effectLst/>
      </p:bgPr>
    </p:bg>
    <p:spTree>
      <p:nvGrpSpPr>
        <p:cNvPr id="1" name="Shape 3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7" name="Rectángulo 286"/>
          <p:cNvSpPr/>
          <p:nvPr/>
        </p:nvSpPr>
        <p:spPr>
          <a:xfrm>
            <a:off x="643254" y="1166462"/>
            <a:ext cx="7563289" cy="1938992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 eaLnBrk="1" hangingPunct="1">
              <a:defRPr/>
            </a:pPr>
            <a:r>
              <a:rPr lang="es-ES" sz="4000" b="1" dirty="0" smtClean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</a:rPr>
              <a:t>MUCHAS GRACIAS, </a:t>
            </a:r>
          </a:p>
          <a:p>
            <a:pPr algn="ctr" eaLnBrk="1" hangingPunct="1">
              <a:defRPr/>
            </a:pPr>
            <a:r>
              <a:rPr lang="es-ES" sz="4000" b="1" dirty="0" smtClean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</a:rPr>
              <a:t>SEGUIMOS </a:t>
            </a:r>
            <a:r>
              <a:rPr lang="es-ES" sz="4000" b="1" dirty="0" smtClean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</a:rPr>
              <a:t>TRABAJANDO </a:t>
            </a:r>
            <a:endParaRPr lang="es-ES" sz="4000" b="1" dirty="0" smtClean="0">
              <a:ln w="22225">
                <a:solidFill>
                  <a:schemeClr val="accent2"/>
                </a:solidFill>
                <a:prstDash val="solid"/>
              </a:ln>
              <a:solidFill>
                <a:schemeClr val="accent2">
                  <a:lumMod val="40000"/>
                  <a:lumOff val="60000"/>
                </a:schemeClr>
              </a:solidFill>
            </a:endParaRPr>
          </a:p>
          <a:p>
            <a:pPr algn="ctr" eaLnBrk="1" hangingPunct="1">
              <a:defRPr/>
            </a:pPr>
            <a:r>
              <a:rPr lang="es-ES" sz="4000" b="1" dirty="0" smtClean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</a:rPr>
              <a:t>POR LA INFANCIA VEGUNA!!!</a:t>
            </a:r>
            <a:endParaRPr lang="es-ES" sz="4000" b="1" dirty="0">
              <a:ln w="22225">
                <a:solidFill>
                  <a:schemeClr val="accent2"/>
                </a:solidFill>
                <a:prstDash val="solid"/>
              </a:ln>
              <a:solidFill>
                <a:schemeClr val="accent2">
                  <a:lumMod val="40000"/>
                  <a:lumOff val="60000"/>
                </a:schemeClr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Wolsey template">
  <a:themeElements>
    <a:clrScheme name="Custom 347">
      <a:dk1>
        <a:srgbClr val="000000"/>
      </a:dk1>
      <a:lt1>
        <a:srgbClr val="FFFFFF"/>
      </a:lt1>
      <a:dk2>
        <a:srgbClr val="666666"/>
      </a:dk2>
      <a:lt2>
        <a:srgbClr val="CCCCCC"/>
      </a:lt2>
      <a:accent1>
        <a:srgbClr val="3A81BA"/>
      </a:accent1>
      <a:accent2>
        <a:srgbClr val="D89F39"/>
      </a:accent2>
      <a:accent3>
        <a:srgbClr val="8BAB42"/>
      </a:accent3>
      <a:accent4>
        <a:srgbClr val="57A7B5"/>
      </a:accent4>
      <a:accent5>
        <a:srgbClr val="8B81D2"/>
      </a:accent5>
      <a:accent6>
        <a:srgbClr val="963334"/>
      </a:accent6>
      <a:hlink>
        <a:srgbClr val="1155CC"/>
      </a:hlink>
      <a:folHlink>
        <a:srgbClr val="6611CC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o" ma:contentTypeID="0x0101005DB586C3A277D04397FFD0B46EC66A03" ma:contentTypeVersion="0" ma:contentTypeDescription="Crear nuevo documento." ma:contentTypeScope="" ma:versionID="d01b507434e30f1846d9a54e1c008c25">
  <xsd:schema xmlns:xsd="http://www.w3.org/2001/XMLSchema" xmlns:xs="http://www.w3.org/2001/XMLSchema" xmlns:p="http://schemas.microsoft.com/office/2006/metadata/properties" targetNamespace="http://schemas.microsoft.com/office/2006/metadata/properties" ma:root="true" ma:fieldsID="3f6edc329ff236629c56e3b879b320d0">
    <xsd:element name="properties">
      <xsd:complexType>
        <xsd:sequence>
          <xsd:element name="documentManagement">
            <xsd:complexType>
              <xsd:all/>
            </xsd:complexType>
          </xsd:element>
        </xsd:sequence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Tipo de contenido"/>
        <xsd:element ref="dc:title" minOccurs="0" maxOccurs="1" ma:index="4" ma:displayName="Título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Props1.xml><?xml version="1.0" encoding="utf-8"?>
<ds:datastoreItem xmlns:ds="http://schemas.openxmlformats.org/officeDocument/2006/customXml" ds:itemID="{2BB143A9-FBAF-435C-8A2A-A1ED0C531459}"/>
</file>

<file path=customXml/itemProps2.xml><?xml version="1.0" encoding="utf-8"?>
<ds:datastoreItem xmlns:ds="http://schemas.openxmlformats.org/officeDocument/2006/customXml" ds:itemID="{0E0B924B-39DE-4D9E-AE28-6319389DF2EA}"/>
</file>

<file path=customXml/itemProps3.xml><?xml version="1.0" encoding="utf-8"?>
<ds:datastoreItem xmlns:ds="http://schemas.openxmlformats.org/officeDocument/2006/customXml" ds:itemID="{3E8B0B0E-4173-4A82-9027-185CC760D083}"/>
</file>

<file path=docProps/app.xml><?xml version="1.0" encoding="utf-8"?>
<Properties xmlns="http://schemas.openxmlformats.org/officeDocument/2006/extended-properties" xmlns:vt="http://schemas.openxmlformats.org/officeDocument/2006/docPropsVTypes">
  <TotalTime>409</TotalTime>
  <Words>872</Words>
  <Application>Microsoft Office PowerPoint</Application>
  <PresentationFormat>Presentación en pantalla (16:9)</PresentationFormat>
  <Paragraphs>172</Paragraphs>
  <Slides>32</Slides>
  <Notes>18</Notes>
  <HiddenSlides>0</HiddenSlides>
  <MMClips>0</MMClips>
  <ScaleCrop>false</ScaleCrop>
  <HeadingPairs>
    <vt:vector size="6" baseType="variant">
      <vt:variant>
        <vt:lpstr>Fuentes usadas</vt:lpstr>
      </vt:variant>
      <vt:variant>
        <vt:i4>8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32</vt:i4>
      </vt:variant>
    </vt:vector>
  </HeadingPairs>
  <TitlesOfParts>
    <vt:vector size="41" baseType="lpstr">
      <vt:lpstr>Arial</vt:lpstr>
      <vt:lpstr>Roboto Condensed</vt:lpstr>
      <vt:lpstr>Amatic SC</vt:lpstr>
      <vt:lpstr>Cambria</vt:lpstr>
      <vt:lpstr>Britannic Bold</vt:lpstr>
      <vt:lpstr>Candara</vt:lpstr>
      <vt:lpstr>Baskerville Old Face</vt:lpstr>
      <vt:lpstr>Oswald</vt:lpstr>
      <vt:lpstr>Wolsey template</vt:lpstr>
      <vt:lpstr>RENDICIÓN DE CUENTAS ATENCIÓN A LA INFANCIA DESDE  EL PLAN DE DESARROLLO 2016-2019</vt:lpstr>
      <vt:lpstr>Presentación de PowerPoint</vt:lpstr>
      <vt:lpstr>Presentación de PowerPoint</vt:lpstr>
      <vt:lpstr>EJE 1: Desarrollo Social para el Progreso Programa: Unidos por la Educación de La Vega</vt:lpstr>
      <vt:lpstr>REGISTRO FOTOGRÁFICO</vt:lpstr>
      <vt:lpstr>EJE 1: Desarrollo Social para el Progreso Programa: Unidos por la Educación de La Vega</vt:lpstr>
      <vt:lpstr>REGISTRO FOTOGRÀFICO</vt:lpstr>
      <vt:lpstr>Presentación de PowerPoint</vt:lpstr>
      <vt:lpstr>REGISTRO FOTOGRÁFICO</vt:lpstr>
      <vt:lpstr>Presentación de PowerPoint</vt:lpstr>
      <vt:lpstr>Presentación de PowerPoint</vt:lpstr>
      <vt:lpstr>REGISTRO FOTOGRÁFICO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THIS IS YOUR PRESENTATION TITLE</dc:title>
  <dc:creator>Javier01</dc:creator>
  <cp:lastModifiedBy>SBDS</cp:lastModifiedBy>
  <cp:revision>62</cp:revision>
  <dcterms:modified xsi:type="dcterms:W3CDTF">2019-04-10T23:52:30Z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0x0101005DB586C3A277D04397FFD0B46EC66A03</vt:lpwstr>
  </property>
</Properties>
</file>